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25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  <p:sldMasterId id="2147483819" r:id="rId2"/>
  </p:sldMasterIdLst>
  <p:notesMasterIdLst>
    <p:notesMasterId r:id="rId19"/>
  </p:notesMasterIdLst>
  <p:sldIdLst>
    <p:sldId id="546" r:id="rId3"/>
    <p:sldId id="547" r:id="rId4"/>
    <p:sldId id="548" r:id="rId5"/>
    <p:sldId id="549" r:id="rId6"/>
    <p:sldId id="558" r:id="rId7"/>
    <p:sldId id="557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15" r:id="rId18"/>
  </p:sldIdLst>
  <p:sldSz cx="9144000" cy="5143500" type="screen16x9"/>
  <p:notesSz cx="6858000" cy="9144000"/>
  <p:embeddedFontLs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Nunito Sans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oxima Nova Extrabold" panose="020B0604020202020204" charset="0"/>
      <p:bold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276">
          <p15:clr>
            <a:srgbClr val="9AA0A6"/>
          </p15:clr>
        </p15:guide>
        <p15:guide id="3" pos="1640">
          <p15:clr>
            <a:srgbClr val="9AA0A6"/>
          </p15:clr>
        </p15:guide>
        <p15:guide id="4" pos="3005">
          <p15:clr>
            <a:srgbClr val="9AA0A6"/>
          </p15:clr>
        </p15:guide>
        <p15:guide id="5" pos="4369">
          <p15:clr>
            <a:srgbClr val="9AA0A6"/>
          </p15:clr>
        </p15:guide>
        <p15:guide id="6" orient="horz" pos="1766">
          <p15:clr>
            <a:srgbClr val="9AA0A6"/>
          </p15:clr>
        </p15:guide>
        <p15:guide id="7" orient="horz" pos="147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es Casares" initials="" lastIdx="1" clrIdx="0"/>
  <p:cmAuthor id="1" name="Paula Fernan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15152-0117-449F-8A8C-2DBFFD2DD88B}" v="78" dt="2021-05-25T07:03:26.572"/>
    <p1510:client id="{1A16C4A9-6721-44C3-937F-54993DA2176D}" v="50" dt="2021-05-25T06:23:12.913"/>
    <p1510:client id="{1F834BBB-B0F7-40A1-95D4-FB3F1604CE1B}" v="30" dt="2021-05-25T04:42:56.496"/>
    <p1510:client id="{2AD70E48-B4A3-4CE8-9244-8406B7004202}" v="263" dt="2021-05-25T08:29:05.062"/>
    <p1510:client id="{3F3E8B8B-5B23-4509-B0EA-027F0230B156}" v="3" dt="2021-05-25T03:42:40.551"/>
    <p1510:client id="{735C8446-AA7A-4929-A741-524895877918}" v="33" dt="2021-05-25T04:02:20.167"/>
    <p1510:client id="{7C59338B-1EC9-46E4-81F1-DE50A56F9EE7}" v="44" dt="2021-05-25T08:14:01.585"/>
    <p1510:client id="{97C6AD1E-8CF3-4D1C-A9DA-86E946D83F40}" v="110" dt="2021-05-25T08:09:48.151"/>
    <p1510:client id="{C865C27D-917F-4DC5-A043-7FEEC54BAC87}" v="35" dt="2021-05-25T02:41:04.782"/>
    <p1510:client id="{F970D9C9-C6EE-488E-B75A-B9E57A56C55A}" v="29" dt="2021-05-25T05:01:07.170"/>
    <p1510:client id="{FED95941-CF64-E24F-05DE-BC6C71E6D588}" v="122" dt="2021-05-25T05:49:51.796"/>
  </p1510:revLst>
</p1510:revInfo>
</file>

<file path=ppt/tableStyles.xml><?xml version="1.0" encoding="utf-8"?>
<a:tblStyleLst xmlns:a="http://schemas.openxmlformats.org/drawingml/2006/main" def="{518918EC-38BE-4181-B8F1-08E1151965BA}">
  <a:tblStyle styleId="{518918EC-38BE-4181-B8F1-08E115196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3F64D8-8FD7-430C-86A5-89DE2DDEE1B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85" autoAdjust="0"/>
  </p:normalViewPr>
  <p:slideViewPr>
    <p:cSldViewPr snapToGrid="0">
      <p:cViewPr varScale="1">
        <p:scale>
          <a:sx n="69" d="100"/>
          <a:sy n="69" d="100"/>
        </p:scale>
        <p:origin x="1200" y="44"/>
      </p:cViewPr>
      <p:guideLst>
        <p:guide orient="horz" pos="3240"/>
        <p:guide pos="276"/>
        <p:guide pos="1640"/>
        <p:guide pos="3005"/>
        <p:guide pos="4369"/>
        <p:guide orient="horz" pos="1766"/>
        <p:guide orient="horz"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7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49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commentAuthors" Target="commentAuthors.xml"/><Relationship Id="rId48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4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a Villanueva" userId="09c53491-e546-459c-b6d2-22f6843dce30" providerId="ADAL" clId="{07115152-0117-449F-8A8C-2DBFFD2DD88B}"/>
    <pc:docChg chg="modSld">
      <pc:chgData name="Riza Villanueva" userId="09c53491-e546-459c-b6d2-22f6843dce30" providerId="ADAL" clId="{07115152-0117-449F-8A8C-2DBFFD2DD88B}" dt="2021-05-25T07:03:26.572" v="118" actId="207"/>
      <pc:docMkLst>
        <pc:docMk/>
      </pc:docMkLst>
      <pc:sldChg chg="modSp mod">
        <pc:chgData name="Riza Villanueva" userId="09c53491-e546-459c-b6d2-22f6843dce30" providerId="ADAL" clId="{07115152-0117-449F-8A8C-2DBFFD2DD88B}" dt="2021-05-25T06:58:45.493" v="45" actId="207"/>
        <pc:sldMkLst>
          <pc:docMk/>
          <pc:sldMk cId="1817223012" sldId="306"/>
        </pc:sldMkLst>
        <pc:spChg chg="mod">
          <ac:chgData name="Riza Villanueva" userId="09c53491-e546-459c-b6d2-22f6843dce30" providerId="ADAL" clId="{07115152-0117-449F-8A8C-2DBFFD2DD88B}" dt="2021-05-25T06:58:45.493" v="45" actId="207"/>
          <ac:spMkLst>
            <pc:docMk/>
            <pc:sldMk cId="1817223012" sldId="306"/>
            <ac:spMk id="12" creationId="{582B6A3E-EAE9-4A44-9666-20151F92DFAE}"/>
          </ac:spMkLst>
        </pc:spChg>
      </pc:sldChg>
      <pc:sldChg chg="modSp mod">
        <pc:chgData name="Riza Villanueva" userId="09c53491-e546-459c-b6d2-22f6843dce30" providerId="ADAL" clId="{07115152-0117-449F-8A8C-2DBFFD2DD88B}" dt="2021-05-25T06:58:56.986" v="49" actId="207"/>
        <pc:sldMkLst>
          <pc:docMk/>
          <pc:sldMk cId="303108515" sldId="516"/>
        </pc:sldMkLst>
        <pc:spChg chg="mod">
          <ac:chgData name="Riza Villanueva" userId="09c53491-e546-459c-b6d2-22f6843dce30" providerId="ADAL" clId="{07115152-0117-449F-8A8C-2DBFFD2DD88B}" dt="2021-05-25T06:58:56.986" v="49" actId="207"/>
          <ac:spMkLst>
            <pc:docMk/>
            <pc:sldMk cId="303108515" sldId="516"/>
            <ac:spMk id="2" creationId="{47010C58-46AE-44A4-A236-4979DD89491C}"/>
          </ac:spMkLst>
        </pc:spChg>
      </pc:sldChg>
      <pc:sldChg chg="modSp mod modNotesTx">
        <pc:chgData name="Riza Villanueva" userId="09c53491-e546-459c-b6d2-22f6843dce30" providerId="ADAL" clId="{07115152-0117-449F-8A8C-2DBFFD2DD88B}" dt="2021-05-25T06:59:20.352" v="55" actId="207"/>
        <pc:sldMkLst>
          <pc:docMk/>
          <pc:sldMk cId="2525521810" sldId="517"/>
        </pc:sldMkLst>
        <pc:spChg chg="mod">
          <ac:chgData name="Riza Villanueva" userId="09c53491-e546-459c-b6d2-22f6843dce30" providerId="ADAL" clId="{07115152-0117-449F-8A8C-2DBFFD2DD88B}" dt="2021-05-25T06:59:17.139" v="54" actId="207"/>
          <ac:spMkLst>
            <pc:docMk/>
            <pc:sldMk cId="2525521810" sldId="517"/>
            <ac:spMk id="2" creationId="{2C1D154B-D4E9-45E2-9249-5BE80221EB80}"/>
          </ac:spMkLst>
        </pc:spChg>
        <pc:spChg chg="mod">
          <ac:chgData name="Riza Villanueva" userId="09c53491-e546-459c-b6d2-22f6843dce30" providerId="ADAL" clId="{07115152-0117-449F-8A8C-2DBFFD2DD88B}" dt="2021-05-25T06:59:20.352" v="55" actId="207"/>
          <ac:spMkLst>
            <pc:docMk/>
            <pc:sldMk cId="2525521810" sldId="517"/>
            <ac:spMk id="4" creationId="{83BE83A0-63EF-4E38-84FE-7320BB7429C3}"/>
          </ac:spMkLst>
        </pc:spChg>
      </pc:sldChg>
      <pc:sldChg chg="modSp mod">
        <pc:chgData name="Riza Villanueva" userId="09c53491-e546-459c-b6d2-22f6843dce30" providerId="ADAL" clId="{07115152-0117-449F-8A8C-2DBFFD2DD88B}" dt="2021-05-25T06:59:27.017" v="56" actId="207"/>
        <pc:sldMkLst>
          <pc:docMk/>
          <pc:sldMk cId="861432666" sldId="518"/>
        </pc:sldMkLst>
        <pc:spChg chg="mod">
          <ac:chgData name="Riza Villanueva" userId="09c53491-e546-459c-b6d2-22f6843dce30" providerId="ADAL" clId="{07115152-0117-449F-8A8C-2DBFFD2DD88B}" dt="2021-05-25T06:59:27.017" v="56" actId="207"/>
          <ac:spMkLst>
            <pc:docMk/>
            <pc:sldMk cId="861432666" sldId="518"/>
            <ac:spMk id="3" creationId="{EC2D60D8-9115-4B0C-A2F3-C6F5C7FAF263}"/>
          </ac:spMkLst>
        </pc:spChg>
      </pc:sldChg>
      <pc:sldChg chg="modSp mod">
        <pc:chgData name="Riza Villanueva" userId="09c53491-e546-459c-b6d2-22f6843dce30" providerId="ADAL" clId="{07115152-0117-449F-8A8C-2DBFFD2DD88B}" dt="2021-05-25T06:59:37.689" v="57" actId="207"/>
        <pc:sldMkLst>
          <pc:docMk/>
          <pc:sldMk cId="3807038515" sldId="519"/>
        </pc:sldMkLst>
        <pc:spChg chg="mod">
          <ac:chgData name="Riza Villanueva" userId="09c53491-e546-459c-b6d2-22f6843dce30" providerId="ADAL" clId="{07115152-0117-449F-8A8C-2DBFFD2DD88B}" dt="2021-05-25T06:59:37.689" v="57" actId="207"/>
          <ac:spMkLst>
            <pc:docMk/>
            <pc:sldMk cId="3807038515" sldId="519"/>
            <ac:spMk id="2" creationId="{787FFB34-750E-4EA9-80F4-A40DA272319D}"/>
          </ac:spMkLst>
        </pc:spChg>
      </pc:sldChg>
      <pc:sldChg chg="modSp mod">
        <pc:chgData name="Riza Villanueva" userId="09c53491-e546-459c-b6d2-22f6843dce30" providerId="ADAL" clId="{07115152-0117-449F-8A8C-2DBFFD2DD88B}" dt="2021-05-25T06:59:42.903" v="58" actId="207"/>
        <pc:sldMkLst>
          <pc:docMk/>
          <pc:sldMk cId="3089092546" sldId="521"/>
        </pc:sldMkLst>
        <pc:spChg chg="mod">
          <ac:chgData name="Riza Villanueva" userId="09c53491-e546-459c-b6d2-22f6843dce30" providerId="ADAL" clId="{07115152-0117-449F-8A8C-2DBFFD2DD88B}" dt="2021-05-25T06:59:42.903" v="58" actId="207"/>
          <ac:spMkLst>
            <pc:docMk/>
            <pc:sldMk cId="3089092546" sldId="521"/>
            <ac:spMk id="2" creationId="{50A6D179-44A3-44CD-927C-36CF23D7910B}"/>
          </ac:spMkLst>
        </pc:spChg>
      </pc:sldChg>
      <pc:sldChg chg="modSp mod">
        <pc:chgData name="Riza Villanueva" userId="09c53491-e546-459c-b6d2-22f6843dce30" providerId="ADAL" clId="{07115152-0117-449F-8A8C-2DBFFD2DD88B}" dt="2021-05-25T06:59:53.421" v="61" actId="207"/>
        <pc:sldMkLst>
          <pc:docMk/>
          <pc:sldMk cId="42729007" sldId="522"/>
        </pc:sldMkLst>
        <pc:spChg chg="mod">
          <ac:chgData name="Riza Villanueva" userId="09c53491-e546-459c-b6d2-22f6843dce30" providerId="ADAL" clId="{07115152-0117-449F-8A8C-2DBFFD2DD88B}" dt="2021-05-25T06:59:53.421" v="61" actId="207"/>
          <ac:spMkLst>
            <pc:docMk/>
            <pc:sldMk cId="42729007" sldId="522"/>
            <ac:spMk id="6" creationId="{060547FA-89ED-4FAF-BC07-AEE3EEA47838}"/>
          </ac:spMkLst>
        </pc:spChg>
      </pc:sldChg>
      <pc:sldChg chg="modSp mod">
        <pc:chgData name="Riza Villanueva" userId="09c53491-e546-459c-b6d2-22f6843dce30" providerId="ADAL" clId="{07115152-0117-449F-8A8C-2DBFFD2DD88B}" dt="2021-05-25T07:00:16.701" v="65" actId="207"/>
        <pc:sldMkLst>
          <pc:docMk/>
          <pc:sldMk cId="2731975070" sldId="523"/>
        </pc:sldMkLst>
        <pc:spChg chg="mod">
          <ac:chgData name="Riza Villanueva" userId="09c53491-e546-459c-b6d2-22f6843dce30" providerId="ADAL" clId="{07115152-0117-449F-8A8C-2DBFFD2DD88B}" dt="2021-05-25T07:00:13.108" v="64" actId="207"/>
          <ac:spMkLst>
            <pc:docMk/>
            <pc:sldMk cId="2731975070" sldId="523"/>
            <ac:spMk id="2" creationId="{DD2C9C12-67EF-4B89-8264-B8DFB7C4FA84}"/>
          </ac:spMkLst>
        </pc:spChg>
        <pc:spChg chg="mod">
          <ac:chgData name="Riza Villanueva" userId="09c53491-e546-459c-b6d2-22f6843dce30" providerId="ADAL" clId="{07115152-0117-449F-8A8C-2DBFFD2DD88B}" dt="2021-05-25T07:00:16.701" v="65" actId="207"/>
          <ac:spMkLst>
            <pc:docMk/>
            <pc:sldMk cId="2731975070" sldId="523"/>
            <ac:spMk id="7" creationId="{496E6819-F041-4894-8B58-81799961C0CB}"/>
          </ac:spMkLst>
        </pc:spChg>
      </pc:sldChg>
      <pc:sldChg chg="modSp mod">
        <pc:chgData name="Riza Villanueva" userId="09c53491-e546-459c-b6d2-22f6843dce30" providerId="ADAL" clId="{07115152-0117-449F-8A8C-2DBFFD2DD88B}" dt="2021-05-25T07:00:36.102" v="68" actId="207"/>
        <pc:sldMkLst>
          <pc:docMk/>
          <pc:sldMk cId="3576459604" sldId="524"/>
        </pc:sldMkLst>
        <pc:spChg chg="mod">
          <ac:chgData name="Riza Villanueva" userId="09c53491-e546-459c-b6d2-22f6843dce30" providerId="ADAL" clId="{07115152-0117-449F-8A8C-2DBFFD2DD88B}" dt="2021-05-25T07:00:27.816" v="67" actId="207"/>
          <ac:spMkLst>
            <pc:docMk/>
            <pc:sldMk cId="3576459604" sldId="524"/>
            <ac:spMk id="2" creationId="{532EDF2B-8F8C-461B-B5AE-EEDE0F1F1DB2}"/>
          </ac:spMkLst>
        </pc:spChg>
        <pc:spChg chg="mod">
          <ac:chgData name="Riza Villanueva" userId="09c53491-e546-459c-b6d2-22f6843dce30" providerId="ADAL" clId="{07115152-0117-449F-8A8C-2DBFFD2DD88B}" dt="2021-05-25T07:00:36.102" v="68" actId="207"/>
          <ac:spMkLst>
            <pc:docMk/>
            <pc:sldMk cId="3576459604" sldId="524"/>
            <ac:spMk id="4" creationId="{18A82ED9-472D-4597-9473-90DB8F3A3FA8}"/>
          </ac:spMkLst>
        </pc:spChg>
      </pc:sldChg>
      <pc:sldChg chg="modSp mod">
        <pc:chgData name="Riza Villanueva" userId="09c53491-e546-459c-b6d2-22f6843dce30" providerId="ADAL" clId="{07115152-0117-449F-8A8C-2DBFFD2DD88B}" dt="2021-05-25T07:00:44.919" v="69" actId="207"/>
        <pc:sldMkLst>
          <pc:docMk/>
          <pc:sldMk cId="2379418023" sldId="527"/>
        </pc:sldMkLst>
        <pc:spChg chg="mod">
          <ac:chgData name="Riza Villanueva" userId="09c53491-e546-459c-b6d2-22f6843dce30" providerId="ADAL" clId="{07115152-0117-449F-8A8C-2DBFFD2DD88B}" dt="2021-05-25T07:00:44.919" v="69" actId="207"/>
          <ac:spMkLst>
            <pc:docMk/>
            <pc:sldMk cId="2379418023" sldId="527"/>
            <ac:spMk id="3" creationId="{A799560B-09C0-4635-BC58-38104F132620}"/>
          </ac:spMkLst>
        </pc:spChg>
      </pc:sldChg>
      <pc:sldChg chg="modSp mod">
        <pc:chgData name="Riza Villanueva" userId="09c53491-e546-459c-b6d2-22f6843dce30" providerId="ADAL" clId="{07115152-0117-449F-8A8C-2DBFFD2DD88B}" dt="2021-05-25T07:01:08.231" v="74" actId="207"/>
        <pc:sldMkLst>
          <pc:docMk/>
          <pc:sldMk cId="4130765554" sldId="528"/>
        </pc:sldMkLst>
        <pc:spChg chg="mod">
          <ac:chgData name="Riza Villanueva" userId="09c53491-e546-459c-b6d2-22f6843dce30" providerId="ADAL" clId="{07115152-0117-449F-8A8C-2DBFFD2DD88B}" dt="2021-05-25T07:01:08.231" v="74" actId="207"/>
          <ac:spMkLst>
            <pc:docMk/>
            <pc:sldMk cId="4130765554" sldId="528"/>
            <ac:spMk id="2" creationId="{FD7492B0-49D4-4590-820A-31F11EF2D1E4}"/>
          </ac:spMkLst>
        </pc:spChg>
      </pc:sldChg>
      <pc:sldChg chg="modSp mod">
        <pc:chgData name="Riza Villanueva" userId="09c53491-e546-459c-b6d2-22f6843dce30" providerId="ADAL" clId="{07115152-0117-449F-8A8C-2DBFFD2DD88B}" dt="2021-05-25T07:01:15.925" v="76" actId="207"/>
        <pc:sldMkLst>
          <pc:docMk/>
          <pc:sldMk cId="3348695665" sldId="530"/>
        </pc:sldMkLst>
        <pc:spChg chg="mod">
          <ac:chgData name="Riza Villanueva" userId="09c53491-e546-459c-b6d2-22f6843dce30" providerId="ADAL" clId="{07115152-0117-449F-8A8C-2DBFFD2DD88B}" dt="2021-05-25T07:01:15.925" v="76" actId="207"/>
          <ac:spMkLst>
            <pc:docMk/>
            <pc:sldMk cId="3348695665" sldId="530"/>
            <ac:spMk id="3" creationId="{F16553F7-93DF-4121-AAED-FFABC0EA84DD}"/>
          </ac:spMkLst>
        </pc:spChg>
      </pc:sldChg>
      <pc:sldChg chg="modSp mod">
        <pc:chgData name="Riza Villanueva" userId="09c53491-e546-459c-b6d2-22f6843dce30" providerId="ADAL" clId="{07115152-0117-449F-8A8C-2DBFFD2DD88B}" dt="2021-05-25T07:01:20.597" v="77" actId="207"/>
        <pc:sldMkLst>
          <pc:docMk/>
          <pc:sldMk cId="298977316" sldId="531"/>
        </pc:sldMkLst>
        <pc:spChg chg="mod">
          <ac:chgData name="Riza Villanueva" userId="09c53491-e546-459c-b6d2-22f6843dce30" providerId="ADAL" clId="{07115152-0117-449F-8A8C-2DBFFD2DD88B}" dt="2021-05-25T07:01:20.597" v="77" actId="207"/>
          <ac:spMkLst>
            <pc:docMk/>
            <pc:sldMk cId="298977316" sldId="531"/>
            <ac:spMk id="2" creationId="{AE8F2F14-C024-4593-8EED-CC4020C52A14}"/>
          </ac:spMkLst>
        </pc:spChg>
      </pc:sldChg>
      <pc:sldChg chg="modSp mod">
        <pc:chgData name="Riza Villanueva" userId="09c53491-e546-459c-b6d2-22f6843dce30" providerId="ADAL" clId="{07115152-0117-449F-8A8C-2DBFFD2DD88B}" dt="2021-05-25T07:01:55.204" v="107" actId="14100"/>
        <pc:sldMkLst>
          <pc:docMk/>
          <pc:sldMk cId="3410909262" sldId="532"/>
        </pc:sldMkLst>
        <pc:spChg chg="mod">
          <ac:chgData name="Riza Villanueva" userId="09c53491-e546-459c-b6d2-22f6843dce30" providerId="ADAL" clId="{07115152-0117-449F-8A8C-2DBFFD2DD88B}" dt="2021-05-25T06:42:26.646" v="41" actId="1038"/>
          <ac:spMkLst>
            <pc:docMk/>
            <pc:sldMk cId="3410909262" sldId="532"/>
            <ac:spMk id="5" creationId="{EDCB071A-91EF-4DF2-ADAE-4B39F89EB867}"/>
          </ac:spMkLst>
        </pc:spChg>
        <pc:spChg chg="mod">
          <ac:chgData name="Riza Villanueva" userId="09c53491-e546-459c-b6d2-22f6843dce30" providerId="ADAL" clId="{07115152-0117-449F-8A8C-2DBFFD2DD88B}" dt="2021-05-25T07:01:55.204" v="107" actId="14100"/>
          <ac:spMkLst>
            <pc:docMk/>
            <pc:sldMk cId="3410909262" sldId="532"/>
            <ac:spMk id="7" creationId="{66DEEC48-6F01-448C-8D07-A2C8C8931C8F}"/>
          </ac:spMkLst>
        </pc:spChg>
        <pc:spChg chg="mod">
          <ac:chgData name="Riza Villanueva" userId="09c53491-e546-459c-b6d2-22f6843dce30" providerId="ADAL" clId="{07115152-0117-449F-8A8C-2DBFFD2DD88B}" dt="2021-05-25T07:01:45.172" v="102" actId="1037"/>
          <ac:spMkLst>
            <pc:docMk/>
            <pc:sldMk cId="3410909262" sldId="532"/>
            <ac:spMk id="8" creationId="{36777594-6758-4166-B1F6-2D88EB06FD68}"/>
          </ac:spMkLst>
        </pc:spChg>
        <pc:spChg chg="mod">
          <ac:chgData name="Riza Villanueva" userId="09c53491-e546-459c-b6d2-22f6843dce30" providerId="ADAL" clId="{07115152-0117-449F-8A8C-2DBFFD2DD88B}" dt="2021-05-25T07:01:50.051" v="106" actId="1037"/>
          <ac:spMkLst>
            <pc:docMk/>
            <pc:sldMk cId="3410909262" sldId="532"/>
            <ac:spMk id="9" creationId="{21BE03B3-EF4A-4237-9E00-D3A3BBE5307B}"/>
          </ac:spMkLst>
        </pc:spChg>
        <pc:picChg chg="mod">
          <ac:chgData name="Riza Villanueva" userId="09c53491-e546-459c-b6d2-22f6843dce30" providerId="ADAL" clId="{07115152-0117-449F-8A8C-2DBFFD2DD88B}" dt="2021-05-25T06:42:26.646" v="41" actId="1038"/>
          <ac:picMkLst>
            <pc:docMk/>
            <pc:sldMk cId="3410909262" sldId="532"/>
            <ac:picMk id="4" creationId="{0C0F7DDE-ECAA-4740-9E76-6AC889B519C4}"/>
          </ac:picMkLst>
        </pc:picChg>
      </pc:sldChg>
      <pc:sldChg chg="modSp mod">
        <pc:chgData name="Riza Villanueva" userId="09c53491-e546-459c-b6d2-22f6843dce30" providerId="ADAL" clId="{07115152-0117-449F-8A8C-2DBFFD2DD88B}" dt="2021-05-25T07:02:25.146" v="111" actId="207"/>
        <pc:sldMkLst>
          <pc:docMk/>
          <pc:sldMk cId="4164824263" sldId="533"/>
        </pc:sldMkLst>
        <pc:spChg chg="mod">
          <ac:chgData name="Riza Villanueva" userId="09c53491-e546-459c-b6d2-22f6843dce30" providerId="ADAL" clId="{07115152-0117-449F-8A8C-2DBFFD2DD88B}" dt="2021-05-25T07:02:25.146" v="111" actId="207"/>
          <ac:spMkLst>
            <pc:docMk/>
            <pc:sldMk cId="4164824263" sldId="533"/>
            <ac:spMk id="3" creationId="{D0E70E16-6549-4B80-94E0-B034C21447B6}"/>
          </ac:spMkLst>
        </pc:spChg>
      </pc:sldChg>
      <pc:sldChg chg="modSp mod">
        <pc:chgData name="Riza Villanueva" userId="09c53491-e546-459c-b6d2-22f6843dce30" providerId="ADAL" clId="{07115152-0117-449F-8A8C-2DBFFD2DD88B}" dt="2021-05-25T07:02:33.417" v="113" actId="207"/>
        <pc:sldMkLst>
          <pc:docMk/>
          <pc:sldMk cId="1759779012" sldId="534"/>
        </pc:sldMkLst>
        <pc:spChg chg="mod">
          <ac:chgData name="Riza Villanueva" userId="09c53491-e546-459c-b6d2-22f6843dce30" providerId="ADAL" clId="{07115152-0117-449F-8A8C-2DBFFD2DD88B}" dt="2021-05-25T07:02:33.417" v="113" actId="207"/>
          <ac:spMkLst>
            <pc:docMk/>
            <pc:sldMk cId="1759779012" sldId="534"/>
            <ac:spMk id="3" creationId="{649F2AE2-87E2-4B59-A7E7-269151C5BD35}"/>
          </ac:spMkLst>
        </pc:spChg>
      </pc:sldChg>
      <pc:sldChg chg="modSp mod">
        <pc:chgData name="Riza Villanueva" userId="09c53491-e546-459c-b6d2-22f6843dce30" providerId="ADAL" clId="{07115152-0117-449F-8A8C-2DBFFD2DD88B}" dt="2021-05-25T07:02:42.337" v="114" actId="207"/>
        <pc:sldMkLst>
          <pc:docMk/>
          <pc:sldMk cId="4281841663" sldId="535"/>
        </pc:sldMkLst>
        <pc:spChg chg="mod">
          <ac:chgData name="Riza Villanueva" userId="09c53491-e546-459c-b6d2-22f6843dce30" providerId="ADAL" clId="{07115152-0117-449F-8A8C-2DBFFD2DD88B}" dt="2021-05-25T07:02:42.337" v="114" actId="207"/>
          <ac:spMkLst>
            <pc:docMk/>
            <pc:sldMk cId="4281841663" sldId="535"/>
            <ac:spMk id="3" creationId="{A7765F4E-0E57-4487-909D-A7D975D9A0B7}"/>
          </ac:spMkLst>
        </pc:spChg>
      </pc:sldChg>
      <pc:sldChg chg="modSp mod">
        <pc:chgData name="Riza Villanueva" userId="09c53491-e546-459c-b6d2-22f6843dce30" providerId="ADAL" clId="{07115152-0117-449F-8A8C-2DBFFD2DD88B}" dt="2021-05-25T07:03:04.520" v="115" actId="207"/>
        <pc:sldMkLst>
          <pc:docMk/>
          <pc:sldMk cId="1525699326" sldId="537"/>
        </pc:sldMkLst>
        <pc:spChg chg="mod">
          <ac:chgData name="Riza Villanueva" userId="09c53491-e546-459c-b6d2-22f6843dce30" providerId="ADAL" clId="{07115152-0117-449F-8A8C-2DBFFD2DD88B}" dt="2021-05-25T07:03:04.520" v="115" actId="207"/>
          <ac:spMkLst>
            <pc:docMk/>
            <pc:sldMk cId="1525699326" sldId="537"/>
            <ac:spMk id="3" creationId="{7D29E103-875C-4EB2-9908-1638994AB96C}"/>
          </ac:spMkLst>
        </pc:spChg>
      </pc:sldChg>
      <pc:sldChg chg="modSp mod">
        <pc:chgData name="Riza Villanueva" userId="09c53491-e546-459c-b6d2-22f6843dce30" providerId="ADAL" clId="{07115152-0117-449F-8A8C-2DBFFD2DD88B}" dt="2021-05-25T07:03:18.846" v="117" actId="207"/>
        <pc:sldMkLst>
          <pc:docMk/>
          <pc:sldMk cId="1023308150" sldId="539"/>
        </pc:sldMkLst>
        <pc:spChg chg="mod">
          <ac:chgData name="Riza Villanueva" userId="09c53491-e546-459c-b6d2-22f6843dce30" providerId="ADAL" clId="{07115152-0117-449F-8A8C-2DBFFD2DD88B}" dt="2021-05-25T07:03:18.846" v="117" actId="207"/>
          <ac:spMkLst>
            <pc:docMk/>
            <pc:sldMk cId="1023308150" sldId="539"/>
            <ac:spMk id="2" creationId="{748206ED-7C38-4EA2-9913-6F6CD883A398}"/>
          </ac:spMkLst>
        </pc:spChg>
      </pc:sldChg>
      <pc:sldChg chg="modSp mod">
        <pc:chgData name="Riza Villanueva" userId="09c53491-e546-459c-b6d2-22f6843dce30" providerId="ADAL" clId="{07115152-0117-449F-8A8C-2DBFFD2DD88B}" dt="2021-05-25T07:03:26.572" v="118" actId="207"/>
        <pc:sldMkLst>
          <pc:docMk/>
          <pc:sldMk cId="2252306303" sldId="540"/>
        </pc:sldMkLst>
        <pc:spChg chg="mod">
          <ac:chgData name="Riza Villanueva" userId="09c53491-e546-459c-b6d2-22f6843dce30" providerId="ADAL" clId="{07115152-0117-449F-8A8C-2DBFFD2DD88B}" dt="2021-05-25T07:03:26.572" v="118" actId="207"/>
          <ac:spMkLst>
            <pc:docMk/>
            <pc:sldMk cId="2252306303" sldId="540"/>
            <ac:spMk id="5" creationId="{0664484F-94A6-4347-8B55-23A73ACA32A4}"/>
          </ac:spMkLst>
        </pc:spChg>
      </pc:sldChg>
      <pc:sldChg chg="modSp mod">
        <pc:chgData name="Riza Villanueva" userId="09c53491-e546-459c-b6d2-22f6843dce30" providerId="ADAL" clId="{07115152-0117-449F-8A8C-2DBFFD2DD88B}" dt="2021-05-25T07:00:59.693" v="72" actId="207"/>
        <pc:sldMkLst>
          <pc:docMk/>
          <pc:sldMk cId="1798369998" sldId="544"/>
        </pc:sldMkLst>
        <pc:spChg chg="mod">
          <ac:chgData name="Riza Villanueva" userId="09c53491-e546-459c-b6d2-22f6843dce30" providerId="ADAL" clId="{07115152-0117-449F-8A8C-2DBFFD2DD88B}" dt="2021-05-25T07:00:49.605" v="70" actId="207"/>
          <ac:spMkLst>
            <pc:docMk/>
            <pc:sldMk cId="1798369998" sldId="544"/>
            <ac:spMk id="3" creationId="{A799560B-09C0-4635-BC58-38104F132620}"/>
          </ac:spMkLst>
        </pc:spChg>
        <pc:spChg chg="mod">
          <ac:chgData name="Riza Villanueva" userId="09c53491-e546-459c-b6d2-22f6843dce30" providerId="ADAL" clId="{07115152-0117-449F-8A8C-2DBFFD2DD88B}" dt="2021-05-25T07:00:59.693" v="72" actId="207"/>
          <ac:spMkLst>
            <pc:docMk/>
            <pc:sldMk cId="1798369998" sldId="544"/>
            <ac:spMk id="4" creationId="{49C7008D-4680-4832-8DB8-BE1EF564DC95}"/>
          </ac:spMkLst>
        </pc:spChg>
      </pc:sldChg>
    </pc:docChg>
  </pc:docChgLst>
  <pc:docChgLst>
    <pc:chgData name="Riza Villanueva" userId="S::rizav@magenic.com::09c53491-e546-459c-b6d2-22f6843dce30" providerId="AD" clId="Web-{1F834BBB-B0F7-40A1-95D4-FB3F1604CE1B}"/>
    <pc:docChg chg="modSld">
      <pc:chgData name="Riza Villanueva" userId="S::rizav@magenic.com::09c53491-e546-459c-b6d2-22f6843dce30" providerId="AD" clId="Web-{1F834BBB-B0F7-40A1-95D4-FB3F1604CE1B}" dt="2021-05-25T04:42:56.262" v="22" actId="20577"/>
      <pc:docMkLst>
        <pc:docMk/>
      </pc:docMkLst>
      <pc:sldChg chg="modSp">
        <pc:chgData name="Riza Villanueva" userId="S::rizav@magenic.com::09c53491-e546-459c-b6d2-22f6843dce30" providerId="AD" clId="Web-{1F834BBB-B0F7-40A1-95D4-FB3F1604CE1B}" dt="2021-05-25T04:41:33.964" v="1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1F834BBB-B0F7-40A1-95D4-FB3F1604CE1B}" dt="2021-05-25T04:41:33.964" v="17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Sp">
        <pc:chgData name="Riza Villanueva" userId="S::rizav@magenic.com::09c53491-e546-459c-b6d2-22f6843dce30" providerId="AD" clId="Web-{1F834BBB-B0F7-40A1-95D4-FB3F1604CE1B}" dt="2021-05-25T04:40:14.604" v="3" actId="20577"/>
        <pc:sldMkLst>
          <pc:docMk/>
          <pc:sldMk cId="298977316" sldId="531"/>
        </pc:sldMkLst>
        <pc:spChg chg="mod">
          <ac:chgData name="Riza Villanueva" userId="S::rizav@magenic.com::09c53491-e546-459c-b6d2-22f6843dce30" providerId="AD" clId="Web-{1F834BBB-B0F7-40A1-95D4-FB3F1604CE1B}" dt="2021-05-25T04:40:14.604" v="3" actId="20577"/>
          <ac:spMkLst>
            <pc:docMk/>
            <pc:sldMk cId="298977316" sldId="531"/>
            <ac:spMk id="2" creationId="{AE8F2F14-C024-4593-8EED-CC4020C52A14}"/>
          </ac:spMkLst>
        </pc:spChg>
      </pc:sldChg>
      <pc:sldChg chg="modSp">
        <pc:chgData name="Riza Villanueva" userId="S::rizav@magenic.com::09c53491-e546-459c-b6d2-22f6843dce30" providerId="AD" clId="Web-{1F834BBB-B0F7-40A1-95D4-FB3F1604CE1B}" dt="2021-05-25T04:42:56.262" v="22" actId="20577"/>
        <pc:sldMkLst>
          <pc:docMk/>
          <pc:sldMk cId="3048961832" sldId="542"/>
        </pc:sldMkLst>
        <pc:spChg chg="mod">
          <ac:chgData name="Riza Villanueva" userId="S::rizav@magenic.com::09c53491-e546-459c-b6d2-22f6843dce30" providerId="AD" clId="Web-{1F834BBB-B0F7-40A1-95D4-FB3F1604CE1B}" dt="2021-05-25T04:42:56.262" v="22" actId="20577"/>
          <ac:spMkLst>
            <pc:docMk/>
            <pc:sldMk cId="3048961832" sldId="542"/>
            <ac:spMk id="4" creationId="{65F0CD88-D41E-4ABC-A701-429CFEA3F10D}"/>
          </ac:spMkLst>
        </pc:spChg>
      </pc:sldChg>
    </pc:docChg>
  </pc:docChgLst>
  <pc:docChgLst>
    <pc:chgData name="Marie Felix" userId="S::marief@magenic.com::f736a9f3-1e39-450a-88ab-8d396b228b60" providerId="AD" clId="Web-{FED95941-CF64-E24F-05DE-BC6C71E6D588}"/>
    <pc:docChg chg="addSld modSld">
      <pc:chgData name="Marie Felix" userId="S::marief@magenic.com::f736a9f3-1e39-450a-88ab-8d396b228b60" providerId="AD" clId="Web-{FED95941-CF64-E24F-05DE-BC6C71E6D588}" dt="2021-05-25T05:49:51.796" v="530" actId="14100"/>
      <pc:docMkLst>
        <pc:docMk/>
      </pc:docMkLst>
      <pc:sldChg chg="modNotes">
        <pc:chgData name="Marie Felix" userId="S::marief@magenic.com::f736a9f3-1e39-450a-88ab-8d396b228b60" providerId="AD" clId="Web-{FED95941-CF64-E24F-05DE-BC6C71E6D588}" dt="2021-05-25T05:30:53.958" v="1"/>
        <pc:sldMkLst>
          <pc:docMk/>
          <pc:sldMk cId="303108515" sldId="516"/>
        </pc:sldMkLst>
      </pc:sldChg>
      <pc:sldChg chg="modNotes">
        <pc:chgData name="Marie Felix" userId="S::marief@magenic.com::f736a9f3-1e39-450a-88ab-8d396b228b60" providerId="AD" clId="Web-{FED95941-CF64-E24F-05DE-BC6C71E6D588}" dt="2021-05-25T05:32:09.459" v="3"/>
        <pc:sldMkLst>
          <pc:docMk/>
          <pc:sldMk cId="2525521810" sldId="517"/>
        </pc:sldMkLst>
      </pc:sldChg>
      <pc:sldChg chg="modSp modNotes">
        <pc:chgData name="Marie Felix" userId="S::marief@magenic.com::f736a9f3-1e39-450a-88ab-8d396b228b60" providerId="AD" clId="Web-{FED95941-CF64-E24F-05DE-BC6C71E6D588}" dt="2021-05-25T05:35:23.194" v="203"/>
        <pc:sldMkLst>
          <pc:docMk/>
          <pc:sldMk cId="861432666" sldId="518"/>
        </pc:sldMkLst>
        <pc:spChg chg="mod">
          <ac:chgData name="Marie Felix" userId="S::marief@magenic.com::f736a9f3-1e39-450a-88ab-8d396b228b60" providerId="AD" clId="Web-{FED95941-CF64-E24F-05DE-BC6C71E6D588}" dt="2021-05-25T05:33:30.381" v="11" actId="20577"/>
          <ac:spMkLst>
            <pc:docMk/>
            <pc:sldMk cId="861432666" sldId="518"/>
            <ac:spMk id="3" creationId="{EC2D60D8-9115-4B0C-A2F3-C6F5C7FAF263}"/>
          </ac:spMkLst>
        </pc:spChg>
      </pc:sldChg>
      <pc:sldChg chg="modSp">
        <pc:chgData name="Marie Felix" userId="S::marief@magenic.com::f736a9f3-1e39-450a-88ab-8d396b228b60" providerId="AD" clId="Web-{FED95941-CF64-E24F-05DE-BC6C71E6D588}" dt="2021-05-25T05:38:19.132" v="211" actId="20577"/>
        <pc:sldMkLst>
          <pc:docMk/>
          <pc:sldMk cId="3807038515" sldId="519"/>
        </pc:sldMkLst>
        <pc:spChg chg="mod">
          <ac:chgData name="Marie Felix" userId="S::marief@magenic.com::f736a9f3-1e39-450a-88ab-8d396b228b60" providerId="AD" clId="Web-{FED95941-CF64-E24F-05DE-BC6C71E6D588}" dt="2021-05-25T05:38:19.132" v="211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Notes">
        <pc:chgData name="Marie Felix" userId="S::marief@magenic.com::f736a9f3-1e39-450a-88ab-8d396b228b60" providerId="AD" clId="Web-{FED95941-CF64-E24F-05DE-BC6C71E6D588}" dt="2021-05-25T05:41:54.681" v="438"/>
        <pc:sldMkLst>
          <pc:docMk/>
          <pc:sldMk cId="3576459604" sldId="524"/>
        </pc:sldMkLst>
      </pc:sldChg>
      <pc:sldChg chg="modNotes">
        <pc:chgData name="Marie Felix" userId="S::marief@magenic.com::f736a9f3-1e39-450a-88ab-8d396b228b60" providerId="AD" clId="Web-{FED95941-CF64-E24F-05DE-BC6C71E6D588}" dt="2021-05-25T05:36:00.475" v="204"/>
        <pc:sldMkLst>
          <pc:docMk/>
          <pc:sldMk cId="2393443653" sldId="526"/>
        </pc:sldMkLst>
      </pc:sldChg>
      <pc:sldChg chg="delSp modSp">
        <pc:chgData name="Marie Felix" userId="S::marief@magenic.com::f736a9f3-1e39-450a-88ab-8d396b228b60" providerId="AD" clId="Web-{FED95941-CF64-E24F-05DE-BC6C71E6D588}" dt="2021-05-25T05:47:23.483" v="501" actId="1076"/>
        <pc:sldMkLst>
          <pc:docMk/>
          <pc:sldMk cId="2379418023" sldId="527"/>
        </pc:sldMkLst>
        <pc:spChg chg="mod">
          <ac:chgData name="Marie Felix" userId="S::marief@magenic.com::f736a9f3-1e39-450a-88ab-8d396b228b60" providerId="AD" clId="Web-{FED95941-CF64-E24F-05DE-BC6C71E6D588}" dt="2021-05-25T05:47:01.998" v="494" actId="20577"/>
          <ac:spMkLst>
            <pc:docMk/>
            <pc:sldMk cId="2379418023" sldId="527"/>
            <ac:spMk id="3" creationId="{A799560B-09C0-4635-BC58-38104F132620}"/>
          </ac:spMkLst>
        </pc:spChg>
        <pc:spChg chg="del mod">
          <ac:chgData name="Marie Felix" userId="S::marief@magenic.com::f736a9f3-1e39-450a-88ab-8d396b228b60" providerId="AD" clId="Web-{FED95941-CF64-E24F-05DE-BC6C71E6D588}" dt="2021-05-25T05:46:54.233" v="490"/>
          <ac:spMkLst>
            <pc:docMk/>
            <pc:sldMk cId="2379418023" sldId="527"/>
            <ac:spMk id="4" creationId="{49C7008D-4680-4832-8DB8-BE1EF564DC95}"/>
          </ac:spMkLst>
        </pc:spChg>
        <pc:spChg chg="del mod">
          <ac:chgData name="Marie Felix" userId="S::marief@magenic.com::f736a9f3-1e39-450a-88ab-8d396b228b60" providerId="AD" clId="Web-{FED95941-CF64-E24F-05DE-BC6C71E6D588}" dt="2021-05-25T05:46:48.639" v="487"/>
          <ac:spMkLst>
            <pc:docMk/>
            <pc:sldMk cId="2379418023" sldId="527"/>
            <ac:spMk id="5" creationId="{FA994E45-8141-40A1-98C7-6BDCD9CE7B5F}"/>
          </ac:spMkLst>
        </pc:spChg>
        <pc:picChg chg="mod">
          <ac:chgData name="Marie Felix" userId="S::marief@magenic.com::f736a9f3-1e39-450a-88ab-8d396b228b60" providerId="AD" clId="Web-{FED95941-CF64-E24F-05DE-BC6C71E6D588}" dt="2021-05-25T05:47:23.483" v="501" actId="1076"/>
          <ac:picMkLst>
            <pc:docMk/>
            <pc:sldMk cId="2379418023" sldId="527"/>
            <ac:picMk id="2" creationId="{B7A7D4FE-A518-42DF-A270-5E166D4D7A06}"/>
          </ac:picMkLst>
        </pc:picChg>
      </pc:sldChg>
      <pc:sldChg chg="modSp">
        <pc:chgData name="Marie Felix" userId="S::marief@magenic.com::f736a9f3-1e39-450a-88ab-8d396b228b60" providerId="AD" clId="Web-{FED95941-CF64-E24F-05DE-BC6C71E6D588}" dt="2021-05-25T05:49:51.796" v="530" actId="14100"/>
        <pc:sldMkLst>
          <pc:docMk/>
          <pc:sldMk cId="298977316" sldId="531"/>
        </pc:sldMkLst>
        <pc:spChg chg="mod">
          <ac:chgData name="Marie Felix" userId="S::marief@magenic.com::f736a9f3-1e39-450a-88ab-8d396b228b60" providerId="AD" clId="Web-{FED95941-CF64-E24F-05DE-BC6C71E6D588}" dt="2021-05-25T05:49:51.796" v="530" actId="14100"/>
          <ac:spMkLst>
            <pc:docMk/>
            <pc:sldMk cId="298977316" sldId="531"/>
            <ac:spMk id="3" creationId="{6F6DFADD-752F-43D3-A13E-08EA12475107}"/>
          </ac:spMkLst>
        </pc:spChg>
      </pc:sldChg>
      <pc:sldChg chg="addSp delSp modSp add replId">
        <pc:chgData name="Marie Felix" userId="S::marief@magenic.com::f736a9f3-1e39-450a-88ab-8d396b228b60" providerId="AD" clId="Web-{FED95941-CF64-E24F-05DE-BC6C71E6D588}" dt="2021-05-25T05:49:23.124" v="527" actId="1076"/>
        <pc:sldMkLst>
          <pc:docMk/>
          <pc:sldMk cId="1798369998" sldId="544"/>
        </pc:sldMkLst>
        <pc:spChg chg="add del mod">
          <ac:chgData name="Marie Felix" userId="S::marief@magenic.com::f736a9f3-1e39-450a-88ab-8d396b228b60" providerId="AD" clId="Web-{FED95941-CF64-E24F-05DE-BC6C71E6D588}" dt="2021-05-25T05:47:41.545" v="502" actId="1076"/>
          <ac:spMkLst>
            <pc:docMk/>
            <pc:sldMk cId="1798369998" sldId="544"/>
            <ac:spMk id="3" creationId="{A799560B-09C0-4635-BC58-38104F132620}"/>
          </ac:spMkLst>
        </pc:spChg>
        <pc:spChg chg="mod">
          <ac:chgData name="Marie Felix" userId="S::marief@magenic.com::f736a9f3-1e39-450a-88ab-8d396b228b60" providerId="AD" clId="Web-{FED95941-CF64-E24F-05DE-BC6C71E6D588}" dt="2021-05-25T05:48:14.967" v="516" actId="20577"/>
          <ac:spMkLst>
            <pc:docMk/>
            <pc:sldMk cId="1798369998" sldId="544"/>
            <ac:spMk id="4" creationId="{49C7008D-4680-4832-8DB8-BE1EF564DC95}"/>
          </ac:spMkLst>
        </pc:spChg>
        <pc:spChg chg="mod">
          <ac:chgData name="Marie Felix" userId="S::marief@magenic.com::f736a9f3-1e39-450a-88ab-8d396b228b60" providerId="AD" clId="Web-{FED95941-CF64-E24F-05DE-BC6C71E6D588}" dt="2021-05-25T05:49:23.124" v="527" actId="1076"/>
          <ac:spMkLst>
            <pc:docMk/>
            <pc:sldMk cId="1798369998" sldId="544"/>
            <ac:spMk id="5" creationId="{FA994E45-8141-40A1-98C7-6BDCD9CE7B5F}"/>
          </ac:spMkLst>
        </pc:spChg>
      </pc:sldChg>
    </pc:docChg>
  </pc:docChgLst>
  <pc:docChgLst>
    <pc:chgData name="Marie Felix" userId="S::marief@magenic.com::f736a9f3-1e39-450a-88ab-8d396b228b60" providerId="AD" clId="Web-{1A16C4A9-6721-44C3-937F-54993DA2176D}"/>
    <pc:docChg chg="modSld sldOrd">
      <pc:chgData name="Marie Felix" userId="S::marief@magenic.com::f736a9f3-1e39-450a-88ab-8d396b228b60" providerId="AD" clId="Web-{1A16C4A9-6721-44C3-937F-54993DA2176D}" dt="2021-05-25T06:23:08.053" v="34" actId="20577"/>
      <pc:docMkLst>
        <pc:docMk/>
      </pc:docMkLst>
      <pc:sldChg chg="addSp delSp modSp">
        <pc:chgData name="Marie Felix" userId="S::marief@magenic.com::f736a9f3-1e39-450a-88ab-8d396b228b60" providerId="AD" clId="Web-{1A16C4A9-6721-44C3-937F-54993DA2176D}" dt="2021-05-25T06:16:14.752" v="27" actId="1076"/>
        <pc:sldMkLst>
          <pc:docMk/>
          <pc:sldMk cId="3410909262" sldId="532"/>
        </pc:sldMkLst>
        <pc:spChg chg="add mod">
          <ac:chgData name="Marie Felix" userId="S::marief@magenic.com::f736a9f3-1e39-450a-88ab-8d396b228b60" providerId="AD" clId="Web-{1A16C4A9-6721-44C3-937F-54993DA2176D}" dt="2021-05-25T06:15:39.939" v="20" actId="1076"/>
          <ac:spMkLst>
            <pc:docMk/>
            <pc:sldMk cId="3410909262" sldId="532"/>
            <ac:spMk id="5" creationId="{EDCB071A-91EF-4DF2-ADAE-4B39F89EB867}"/>
          </ac:spMkLst>
        </pc:spChg>
        <pc:spChg chg="add mod">
          <ac:chgData name="Marie Felix" userId="S::marief@magenic.com::f736a9f3-1e39-450a-88ab-8d396b228b60" providerId="AD" clId="Web-{1A16C4A9-6721-44C3-937F-54993DA2176D}" dt="2021-05-25T06:15:47.674" v="22" actId="14100"/>
          <ac:spMkLst>
            <pc:docMk/>
            <pc:sldMk cId="3410909262" sldId="532"/>
            <ac:spMk id="7" creationId="{66DEEC48-6F01-448C-8D07-A2C8C8931C8F}"/>
          </ac:spMkLst>
        </pc:spChg>
        <pc:spChg chg="add mod">
          <ac:chgData name="Marie Felix" userId="S::marief@magenic.com::f736a9f3-1e39-450a-88ab-8d396b228b60" providerId="AD" clId="Web-{1A16C4A9-6721-44C3-937F-54993DA2176D}" dt="2021-05-25T06:16:14.752" v="27" actId="1076"/>
          <ac:spMkLst>
            <pc:docMk/>
            <pc:sldMk cId="3410909262" sldId="532"/>
            <ac:spMk id="8" creationId="{36777594-6758-4166-B1F6-2D88EB06FD68}"/>
          </ac:spMkLst>
        </pc:spChg>
        <pc:spChg chg="add mod">
          <ac:chgData name="Marie Felix" userId="S::marief@magenic.com::f736a9f3-1e39-450a-88ab-8d396b228b60" providerId="AD" clId="Web-{1A16C4A9-6721-44C3-937F-54993DA2176D}" dt="2021-05-25T06:16:06.049" v="26" actId="14100"/>
          <ac:spMkLst>
            <pc:docMk/>
            <pc:sldMk cId="3410909262" sldId="532"/>
            <ac:spMk id="9" creationId="{21BE03B3-EF4A-4237-9E00-D3A3BBE5307B}"/>
          </ac:spMkLst>
        </pc:spChg>
        <pc:picChg chg="mod">
          <ac:chgData name="Marie Felix" userId="S::marief@magenic.com::f736a9f3-1e39-450a-88ab-8d396b228b60" providerId="AD" clId="Web-{1A16C4A9-6721-44C3-937F-54993DA2176D}" dt="2021-05-25T06:15:34.330" v="19" actId="1076"/>
          <ac:picMkLst>
            <pc:docMk/>
            <pc:sldMk cId="3410909262" sldId="532"/>
            <ac:picMk id="4" creationId="{0C0F7DDE-ECAA-4740-9E76-6AC889B519C4}"/>
          </ac:picMkLst>
        </pc:picChg>
        <pc:picChg chg="add del">
          <ac:chgData name="Marie Felix" userId="S::marief@magenic.com::f736a9f3-1e39-450a-88ab-8d396b228b60" providerId="AD" clId="Web-{1A16C4A9-6721-44C3-937F-54993DA2176D}" dt="2021-05-25T06:15:01.236" v="13"/>
          <ac:picMkLst>
            <pc:docMk/>
            <pc:sldMk cId="3410909262" sldId="532"/>
            <ac:picMk id="6" creationId="{75BE68DD-B4C2-4D48-9A86-9FB3A76213D0}"/>
          </ac:picMkLst>
        </pc:picChg>
      </pc:sldChg>
      <pc:sldChg chg="modSp ord">
        <pc:chgData name="Marie Felix" userId="S::marief@magenic.com::f736a9f3-1e39-450a-88ab-8d396b228b60" providerId="AD" clId="Web-{1A16C4A9-6721-44C3-937F-54993DA2176D}" dt="2021-05-25T06:21:50.381" v="30" actId="20577"/>
        <pc:sldMkLst>
          <pc:docMk/>
          <pc:sldMk cId="502519221" sldId="541"/>
        </pc:sldMkLst>
        <pc:spChg chg="mod">
          <ac:chgData name="Marie Felix" userId="S::marief@magenic.com::f736a9f3-1e39-450a-88ab-8d396b228b60" providerId="AD" clId="Web-{1A16C4A9-6721-44C3-937F-54993DA2176D}" dt="2021-05-25T06:21:50.381" v="30" actId="20577"/>
          <ac:spMkLst>
            <pc:docMk/>
            <pc:sldMk cId="502519221" sldId="541"/>
            <ac:spMk id="4" creationId="{B36D8F82-3A90-4206-8851-AAB0562CAC57}"/>
          </ac:spMkLst>
        </pc:spChg>
      </pc:sldChg>
      <pc:sldChg chg="modSp">
        <pc:chgData name="Marie Felix" userId="S::marief@magenic.com::f736a9f3-1e39-450a-88ab-8d396b228b60" providerId="AD" clId="Web-{1A16C4A9-6721-44C3-937F-54993DA2176D}" dt="2021-05-25T06:23:08.053" v="34" actId="20577"/>
        <pc:sldMkLst>
          <pc:docMk/>
          <pc:sldMk cId="3048961832" sldId="542"/>
        </pc:sldMkLst>
        <pc:spChg chg="mod">
          <ac:chgData name="Marie Felix" userId="S::marief@magenic.com::f736a9f3-1e39-450a-88ab-8d396b228b60" providerId="AD" clId="Web-{1A16C4A9-6721-44C3-937F-54993DA2176D}" dt="2021-05-25T06:23:08.053" v="34" actId="20577"/>
          <ac:spMkLst>
            <pc:docMk/>
            <pc:sldMk cId="3048961832" sldId="542"/>
            <ac:spMk id="4" creationId="{65F0CD88-D41E-4ABC-A701-429CFEA3F10D}"/>
          </ac:spMkLst>
        </pc:spChg>
      </pc:sldChg>
    </pc:docChg>
  </pc:docChgLst>
  <pc:docChgLst>
    <pc:chgData name="Riza Villanueva" userId="S::rizav@magenic.com::09c53491-e546-459c-b6d2-22f6843dce30" providerId="AD" clId="Web-{F970D9C9-C6EE-488E-B75A-B9E57A56C55A}"/>
    <pc:docChg chg="modSld">
      <pc:chgData name="Riza Villanueva" userId="S::rizav@magenic.com::09c53491-e546-459c-b6d2-22f6843dce30" providerId="AD" clId="Web-{F970D9C9-C6EE-488E-B75A-B9E57A56C55A}" dt="2021-05-25T05:01:07.170" v="27" actId="20577"/>
      <pc:docMkLst>
        <pc:docMk/>
      </pc:docMkLst>
      <pc:sldChg chg="modSp">
        <pc:chgData name="Riza Villanueva" userId="S::rizav@magenic.com::09c53491-e546-459c-b6d2-22f6843dce30" providerId="AD" clId="Web-{F970D9C9-C6EE-488E-B75A-B9E57A56C55A}" dt="2021-05-25T04:59:33.092" v="23" actId="20577"/>
        <pc:sldMkLst>
          <pc:docMk/>
          <pc:sldMk cId="861432666" sldId="518"/>
        </pc:sldMkLst>
        <pc:spChg chg="mod">
          <ac:chgData name="Riza Villanueva" userId="S::rizav@magenic.com::09c53491-e546-459c-b6d2-22f6843dce30" providerId="AD" clId="Web-{F970D9C9-C6EE-488E-B75A-B9E57A56C55A}" dt="2021-05-25T04:59:33.092" v="23" actId="20577"/>
          <ac:spMkLst>
            <pc:docMk/>
            <pc:sldMk cId="861432666" sldId="518"/>
            <ac:spMk id="3" creationId="{EC2D60D8-9115-4B0C-A2F3-C6F5C7FAF263}"/>
          </ac:spMkLst>
        </pc:spChg>
        <pc:spChg chg="mod">
          <ac:chgData name="Riza Villanueva" userId="S::rizav@magenic.com::09c53491-e546-459c-b6d2-22f6843dce30" providerId="AD" clId="Web-{F970D9C9-C6EE-488E-B75A-B9E57A56C55A}" dt="2021-05-25T04:59:22.967" v="22" actId="1076"/>
          <ac:spMkLst>
            <pc:docMk/>
            <pc:sldMk cId="861432666" sldId="518"/>
            <ac:spMk id="5" creationId="{0663C022-CE9F-4D23-ABC4-CDA538B295F3}"/>
          </ac:spMkLst>
        </pc:spChg>
      </pc:sldChg>
      <pc:sldChg chg="modSp">
        <pc:chgData name="Riza Villanueva" userId="S::rizav@magenic.com::09c53491-e546-459c-b6d2-22f6843dce30" providerId="AD" clId="Web-{F970D9C9-C6EE-488E-B75A-B9E57A56C55A}" dt="2021-05-25T05:01:07.170" v="2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F970D9C9-C6EE-488E-B75A-B9E57A56C55A}" dt="2021-05-25T05:01:07.170" v="27" actId="20577"/>
          <ac:spMkLst>
            <pc:docMk/>
            <pc:sldMk cId="3807038515" sldId="519"/>
            <ac:spMk id="2" creationId="{787FFB34-750E-4EA9-80F4-A40DA272319D}"/>
          </ac:spMkLst>
        </pc:spChg>
      </pc:sldChg>
    </pc:docChg>
  </pc:docChgLst>
  <pc:docChgLst>
    <pc:chgData name="Riza Villanueva" userId="S::rizav@magenic.com::09c53491-e546-459c-b6d2-22f6843dce30" providerId="AD" clId="Web-{2AD70E48-B4A3-4CE8-9244-8406B7004202}"/>
    <pc:docChg chg="modSld">
      <pc:chgData name="Riza Villanueva" userId="S::rizav@magenic.com::09c53491-e546-459c-b6d2-22f6843dce30" providerId="AD" clId="Web-{2AD70E48-B4A3-4CE8-9244-8406B7004202}" dt="2021-05-25T08:29:05.062" v="194" actId="1076"/>
      <pc:docMkLst>
        <pc:docMk/>
      </pc:docMkLst>
      <pc:sldChg chg="addSp modSp">
        <pc:chgData name="Riza Villanueva" userId="S::rizav@magenic.com::09c53491-e546-459c-b6d2-22f6843dce30" providerId="AD" clId="Web-{2AD70E48-B4A3-4CE8-9244-8406B7004202}" dt="2021-05-25T08:29:05.062" v="194" actId="1076"/>
        <pc:sldMkLst>
          <pc:docMk/>
          <pc:sldMk cId="3111926718" sldId="545"/>
        </pc:sldMkLst>
        <pc:spChg chg="mod">
          <ac:chgData name="Riza Villanueva" userId="S::rizav@magenic.com::09c53491-e546-459c-b6d2-22f6843dce30" providerId="AD" clId="Web-{2AD70E48-B4A3-4CE8-9244-8406B7004202}" dt="2021-05-25T08:28:39.405" v="187" actId="14100"/>
          <ac:spMkLst>
            <pc:docMk/>
            <pc:sldMk cId="3111926718" sldId="545"/>
            <ac:spMk id="3" creationId="{FB434ADD-1AEA-4EB6-BECD-6716E8C9B179}"/>
          </ac:spMkLst>
        </pc:spChg>
        <pc:spChg chg="mod">
          <ac:chgData name="Riza Villanueva" userId="S::rizav@magenic.com::09c53491-e546-459c-b6d2-22f6843dce30" providerId="AD" clId="Web-{2AD70E48-B4A3-4CE8-9244-8406B7004202}" dt="2021-05-25T08:29:05.062" v="194" actId="1076"/>
          <ac:spMkLst>
            <pc:docMk/>
            <pc:sldMk cId="3111926718" sldId="545"/>
            <ac:spMk id="7" creationId="{ADA710BC-9C1C-47CA-82D3-51EA7313D8C9}"/>
          </ac:spMkLst>
        </pc:spChg>
        <pc:spChg chg="mod">
          <ac:chgData name="Riza Villanueva" userId="S::rizav@magenic.com::09c53491-e546-459c-b6d2-22f6843dce30" providerId="AD" clId="Web-{2AD70E48-B4A3-4CE8-9244-8406B7004202}" dt="2021-05-25T08:23:25.119" v="127"/>
          <ac:spMkLst>
            <pc:docMk/>
            <pc:sldMk cId="3111926718" sldId="545"/>
            <ac:spMk id="8" creationId="{5876C75B-35E8-43C4-BB51-761123A41AB1}"/>
          </ac:spMkLst>
        </pc:spChg>
        <pc:spChg chg="add mod">
          <ac:chgData name="Riza Villanueva" userId="S::rizav@magenic.com::09c53491-e546-459c-b6d2-22f6843dce30" providerId="AD" clId="Web-{2AD70E48-B4A3-4CE8-9244-8406B7004202}" dt="2021-05-25T08:28:55.343" v="192" actId="1076"/>
          <ac:spMkLst>
            <pc:docMk/>
            <pc:sldMk cId="3111926718" sldId="545"/>
            <ac:spMk id="9" creationId="{B309BAFB-9DF0-44ED-A107-38A938D1C860}"/>
          </ac:spMkLst>
        </pc:spChg>
        <pc:spChg chg="add mod">
          <ac:chgData name="Riza Villanueva" userId="S::rizav@magenic.com::09c53491-e546-459c-b6d2-22f6843dce30" providerId="AD" clId="Web-{2AD70E48-B4A3-4CE8-9244-8406B7004202}" dt="2021-05-25T08:28:55.358" v="193" actId="1076"/>
          <ac:spMkLst>
            <pc:docMk/>
            <pc:sldMk cId="3111926718" sldId="545"/>
            <ac:spMk id="10" creationId="{B07A786A-EDE9-4A79-82DA-ABF540C91850}"/>
          </ac:spMkLst>
        </pc:spChg>
        <pc:picChg chg="add mod">
          <ac:chgData name="Riza Villanueva" userId="S::rizav@magenic.com::09c53491-e546-459c-b6d2-22f6843dce30" providerId="AD" clId="Web-{2AD70E48-B4A3-4CE8-9244-8406B7004202}" dt="2021-05-25T08:28:55.327" v="191" actId="1076"/>
          <ac:picMkLst>
            <pc:docMk/>
            <pc:sldMk cId="3111926718" sldId="545"/>
            <ac:picMk id="2" creationId="{E625EBCA-F704-413C-A08E-922BE8733E6A}"/>
          </ac:picMkLst>
        </pc:picChg>
        <pc:picChg chg="mod">
          <ac:chgData name="Riza Villanueva" userId="S::rizav@magenic.com::09c53491-e546-459c-b6d2-22f6843dce30" providerId="AD" clId="Web-{2AD70E48-B4A3-4CE8-9244-8406B7004202}" dt="2021-05-25T08:21:55.368" v="109" actId="1076"/>
          <ac:picMkLst>
            <pc:docMk/>
            <pc:sldMk cId="3111926718" sldId="545"/>
            <ac:picMk id="6" creationId="{89B287FC-2809-4D8A-BACC-57281D4071B8}"/>
          </ac:picMkLst>
        </pc:picChg>
      </pc:sldChg>
    </pc:docChg>
  </pc:docChgLst>
  <pc:docChgLst>
    <pc:chgData name="Riza Villanueva" userId="S::rizav@magenic.com::09c53491-e546-459c-b6d2-22f6843dce30" providerId="AD" clId="Web-{C865C27D-917F-4DC5-A043-7FEEC54BAC87}"/>
    <pc:docChg chg="modSld">
      <pc:chgData name="Riza Villanueva" userId="S::rizav@magenic.com::09c53491-e546-459c-b6d2-22f6843dce30" providerId="AD" clId="Web-{C865C27D-917F-4DC5-A043-7FEEC54BAC87}" dt="2021-05-25T02:41:03.469" v="33" actId="20577"/>
      <pc:docMkLst>
        <pc:docMk/>
      </pc:docMkLst>
      <pc:sldChg chg="modSp">
        <pc:chgData name="Riza Villanueva" userId="S::rizav@magenic.com::09c53491-e546-459c-b6d2-22f6843dce30" providerId="AD" clId="Web-{C865C27D-917F-4DC5-A043-7FEEC54BAC87}" dt="2021-05-25T02:38:21.783" v="29" actId="20577"/>
        <pc:sldMkLst>
          <pc:docMk/>
          <pc:sldMk cId="303108515" sldId="516"/>
        </pc:sldMkLst>
        <pc:spChg chg="mod">
          <ac:chgData name="Riza Villanueva" userId="S::rizav@magenic.com::09c53491-e546-459c-b6d2-22f6843dce30" providerId="AD" clId="Web-{C865C27D-917F-4DC5-A043-7FEEC54BAC87}" dt="2021-05-25T02:38:21.783" v="29" actId="20577"/>
          <ac:spMkLst>
            <pc:docMk/>
            <pc:sldMk cId="303108515" sldId="516"/>
            <ac:spMk id="2" creationId="{47010C58-46AE-44A4-A236-4979DD89491C}"/>
          </ac:spMkLst>
        </pc:spChg>
      </pc:sldChg>
      <pc:sldChg chg="modSp">
        <pc:chgData name="Riza Villanueva" userId="S::rizav@magenic.com::09c53491-e546-459c-b6d2-22f6843dce30" providerId="AD" clId="Web-{C865C27D-917F-4DC5-A043-7FEEC54BAC87}" dt="2021-05-25T02:35:09.394" v="2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C865C27D-917F-4DC5-A043-7FEEC54BAC87}" dt="2021-05-25T02:35:09.394" v="27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Sp">
        <pc:chgData name="Riza Villanueva" userId="S::rizav@magenic.com::09c53491-e546-459c-b6d2-22f6843dce30" providerId="AD" clId="Web-{C865C27D-917F-4DC5-A043-7FEEC54BAC87}" dt="2021-05-25T02:41:03.469" v="33" actId="20577"/>
        <pc:sldMkLst>
          <pc:docMk/>
          <pc:sldMk cId="3348695665" sldId="530"/>
        </pc:sldMkLst>
        <pc:spChg chg="mod">
          <ac:chgData name="Riza Villanueva" userId="S::rizav@magenic.com::09c53491-e546-459c-b6d2-22f6843dce30" providerId="AD" clId="Web-{C865C27D-917F-4DC5-A043-7FEEC54BAC87}" dt="2021-05-25T02:41:03.469" v="33" actId="20577"/>
          <ac:spMkLst>
            <pc:docMk/>
            <pc:sldMk cId="3348695665" sldId="530"/>
            <ac:spMk id="3" creationId="{F16553F7-93DF-4121-AAED-FFABC0EA84DD}"/>
          </ac:spMkLst>
        </pc:spChg>
      </pc:sldChg>
    </pc:docChg>
  </pc:docChgLst>
  <pc:docChgLst>
    <pc:chgData name="Riza Villanueva" userId="S::rizav@magenic.com::09c53491-e546-459c-b6d2-22f6843dce30" providerId="AD" clId="Web-{3F3E8B8B-5B23-4509-B0EA-027F0230B156}"/>
    <pc:docChg chg="modSld">
      <pc:chgData name="Riza Villanueva" userId="S::rizav@magenic.com::09c53491-e546-459c-b6d2-22f6843dce30" providerId="AD" clId="Web-{3F3E8B8B-5B23-4509-B0EA-027F0230B156}" dt="2021-05-25T03:42:40.551" v="2" actId="20577"/>
      <pc:docMkLst>
        <pc:docMk/>
      </pc:docMkLst>
      <pc:sldChg chg="modSp">
        <pc:chgData name="Riza Villanueva" userId="S::rizav@magenic.com::09c53491-e546-459c-b6d2-22f6843dce30" providerId="AD" clId="Web-{3F3E8B8B-5B23-4509-B0EA-027F0230B156}" dt="2021-05-25T03:42:40.551" v="2" actId="20577"/>
        <pc:sldMkLst>
          <pc:docMk/>
          <pc:sldMk cId="2379418023" sldId="527"/>
        </pc:sldMkLst>
        <pc:spChg chg="mod">
          <ac:chgData name="Riza Villanueva" userId="S::rizav@magenic.com::09c53491-e546-459c-b6d2-22f6843dce30" providerId="AD" clId="Web-{3F3E8B8B-5B23-4509-B0EA-027F0230B156}" dt="2021-05-25T03:42:40.551" v="2" actId="20577"/>
          <ac:spMkLst>
            <pc:docMk/>
            <pc:sldMk cId="2379418023" sldId="527"/>
            <ac:spMk id="3" creationId="{A799560B-09C0-4635-BC58-38104F132620}"/>
          </ac:spMkLst>
        </pc:spChg>
      </pc:sldChg>
    </pc:docChg>
  </pc:docChgLst>
  <pc:docChgLst>
    <pc:chgData name="Riza Villanueva" userId="S::rizav@magenic.com::09c53491-e546-459c-b6d2-22f6843dce30" providerId="AD" clId="Web-{97C6AD1E-8CF3-4D1C-A9DA-86E946D83F40}"/>
    <pc:docChg chg="addSld modSld sldOrd">
      <pc:chgData name="Riza Villanueva" userId="S::rizav@magenic.com::09c53491-e546-459c-b6d2-22f6843dce30" providerId="AD" clId="Web-{97C6AD1E-8CF3-4D1C-A9DA-86E946D83F40}" dt="2021-05-25T08:09:47.042" v="67" actId="20577"/>
      <pc:docMkLst>
        <pc:docMk/>
      </pc:docMkLst>
      <pc:sldChg chg="addSp modSp new ord">
        <pc:chgData name="Riza Villanueva" userId="S::rizav@magenic.com::09c53491-e546-459c-b6d2-22f6843dce30" providerId="AD" clId="Web-{97C6AD1E-8CF3-4D1C-A9DA-86E946D83F40}" dt="2021-05-25T08:09:47.042" v="67" actId="20577"/>
        <pc:sldMkLst>
          <pc:docMk/>
          <pc:sldMk cId="3111926718" sldId="545"/>
        </pc:sldMkLst>
        <pc:spChg chg="add mod">
          <ac:chgData name="Riza Villanueva" userId="S::rizav@magenic.com::09c53491-e546-459c-b6d2-22f6843dce30" providerId="AD" clId="Web-{97C6AD1E-8CF3-4D1C-A9DA-86E946D83F40}" dt="2021-05-25T08:06:21.088" v="13" actId="20577"/>
          <ac:spMkLst>
            <pc:docMk/>
            <pc:sldMk cId="3111926718" sldId="545"/>
            <ac:spMk id="3" creationId="{FB434ADD-1AEA-4EB6-BECD-6716E8C9B179}"/>
          </ac:spMkLst>
        </pc:spChg>
        <pc:spChg chg="add mod">
          <ac:chgData name="Riza Villanueva" userId="S::rizav@magenic.com::09c53491-e546-459c-b6d2-22f6843dce30" providerId="AD" clId="Web-{97C6AD1E-8CF3-4D1C-A9DA-86E946D83F40}" dt="2021-05-25T08:09:47.042" v="67" actId="20577"/>
          <ac:spMkLst>
            <pc:docMk/>
            <pc:sldMk cId="3111926718" sldId="545"/>
            <ac:spMk id="5" creationId="{2C939F1F-E8DB-44EA-98FA-ADD7C0A106DA}"/>
          </ac:spMkLst>
        </pc:spChg>
        <pc:spChg chg="add mod">
          <ac:chgData name="Riza Villanueva" userId="S::rizav@magenic.com::09c53491-e546-459c-b6d2-22f6843dce30" providerId="AD" clId="Web-{97C6AD1E-8CF3-4D1C-A9DA-86E946D83F40}" dt="2021-05-25T08:09:23.948" v="57" actId="1076"/>
          <ac:spMkLst>
            <pc:docMk/>
            <pc:sldMk cId="3111926718" sldId="545"/>
            <ac:spMk id="8" creationId="{5876C75B-35E8-43C4-BB51-761123A41AB1}"/>
          </ac:spMkLst>
        </pc:spChg>
        <pc:picChg chg="add mod">
          <ac:chgData name="Riza Villanueva" userId="S::rizav@magenic.com::09c53491-e546-459c-b6d2-22f6843dce30" providerId="AD" clId="Web-{97C6AD1E-8CF3-4D1C-A9DA-86E946D83F40}" dt="2021-05-25T08:08:40.010" v="50" actId="1076"/>
          <ac:picMkLst>
            <pc:docMk/>
            <pc:sldMk cId="3111926718" sldId="545"/>
            <ac:picMk id="6" creationId="{89B287FC-2809-4D8A-BACC-57281D4071B8}"/>
          </ac:picMkLst>
        </pc:picChg>
      </pc:sldChg>
    </pc:docChg>
  </pc:docChgLst>
  <pc:docChgLst>
    <pc:chgData name="Riza Villanueva" userId="S::rizav@magenic.com::09c53491-e546-459c-b6d2-22f6843dce30" providerId="AD" clId="Web-{7C59338B-1EC9-46E4-81F1-DE50A56F9EE7}"/>
    <pc:docChg chg="modSld">
      <pc:chgData name="Riza Villanueva" userId="S::rizav@magenic.com::09c53491-e546-459c-b6d2-22f6843dce30" providerId="AD" clId="Web-{7C59338B-1EC9-46E4-81F1-DE50A56F9EE7}" dt="2021-05-25T08:14:01.585" v="33"/>
      <pc:docMkLst>
        <pc:docMk/>
      </pc:docMkLst>
      <pc:sldChg chg="addSp delSp modSp">
        <pc:chgData name="Riza Villanueva" userId="S::rizav@magenic.com::09c53491-e546-459c-b6d2-22f6843dce30" providerId="AD" clId="Web-{7C59338B-1EC9-46E4-81F1-DE50A56F9EE7}" dt="2021-05-25T08:14:01.585" v="33"/>
        <pc:sldMkLst>
          <pc:docMk/>
          <pc:sldMk cId="3111926718" sldId="545"/>
        </pc:sldMkLst>
        <pc:spChg chg="mod">
          <ac:chgData name="Riza Villanueva" userId="S::rizav@magenic.com::09c53491-e546-459c-b6d2-22f6843dce30" providerId="AD" clId="Web-{7C59338B-1EC9-46E4-81F1-DE50A56F9EE7}" dt="2021-05-25T08:13:19.039" v="21" actId="14100"/>
          <ac:spMkLst>
            <pc:docMk/>
            <pc:sldMk cId="3111926718" sldId="545"/>
            <ac:spMk id="5" creationId="{2C939F1F-E8DB-44EA-98FA-ADD7C0A106DA}"/>
          </ac:spMkLst>
        </pc:spChg>
        <pc:spChg chg="add mod">
          <ac:chgData name="Riza Villanueva" userId="S::rizav@magenic.com::09c53491-e546-459c-b6d2-22f6843dce30" providerId="AD" clId="Web-{7C59338B-1EC9-46E4-81F1-DE50A56F9EE7}" dt="2021-05-25T08:13:58.679" v="31" actId="20577"/>
          <ac:spMkLst>
            <pc:docMk/>
            <pc:sldMk cId="3111926718" sldId="545"/>
            <ac:spMk id="7" creationId="{ADA710BC-9C1C-47CA-82D3-51EA7313D8C9}"/>
          </ac:spMkLst>
        </pc:spChg>
        <pc:spChg chg="add del">
          <ac:chgData name="Riza Villanueva" userId="S::rizav@magenic.com::09c53491-e546-459c-b6d2-22f6843dce30" providerId="AD" clId="Web-{7C59338B-1EC9-46E4-81F1-DE50A56F9EE7}" dt="2021-05-25T08:14:01.585" v="33"/>
          <ac:spMkLst>
            <pc:docMk/>
            <pc:sldMk cId="3111926718" sldId="545"/>
            <ac:spMk id="9" creationId="{7FED6BD2-2119-4637-8316-2346975F1803}"/>
          </ac:spMkLst>
        </pc:spChg>
        <pc:picChg chg="add del mod">
          <ac:chgData name="Riza Villanueva" userId="S::rizav@magenic.com::09c53491-e546-459c-b6d2-22f6843dce30" providerId="AD" clId="Web-{7C59338B-1EC9-46E4-81F1-DE50A56F9EE7}" dt="2021-05-25T08:13:25.054" v="23"/>
          <ac:picMkLst>
            <pc:docMk/>
            <pc:sldMk cId="3111926718" sldId="545"/>
            <ac:picMk id="2" creationId="{5597104D-EFC4-4D72-B3B2-AB833C596AAF}"/>
          </ac:picMkLst>
        </pc:picChg>
      </pc:sldChg>
    </pc:docChg>
  </pc:docChgLst>
  <pc:docChgLst>
    <pc:chgData name="Riza Villanueva" userId="S::rizav@magenic.com::09c53491-e546-459c-b6d2-22f6843dce30" providerId="AD" clId="Web-{735C8446-AA7A-4929-A741-524895877918}"/>
    <pc:docChg chg="modSld">
      <pc:chgData name="Riza Villanueva" userId="S::rizav@magenic.com::09c53491-e546-459c-b6d2-22f6843dce30" providerId="AD" clId="Web-{735C8446-AA7A-4929-A741-524895877918}" dt="2021-05-25T04:02:20.167" v="31" actId="20577"/>
      <pc:docMkLst>
        <pc:docMk/>
      </pc:docMkLst>
      <pc:sldChg chg="delCm">
        <pc:chgData name="Riza Villanueva" userId="S::rizav@magenic.com::09c53491-e546-459c-b6d2-22f6843dce30" providerId="AD" clId="Web-{735C8446-AA7A-4929-A741-524895877918}" dt="2021-05-25T03:59:20.714" v="1"/>
        <pc:sldMkLst>
          <pc:docMk/>
          <pc:sldMk cId="0" sldId="256"/>
        </pc:sldMkLst>
      </pc:sldChg>
      <pc:sldChg chg="modSp">
        <pc:chgData name="Riza Villanueva" userId="S::rizav@magenic.com::09c53491-e546-459c-b6d2-22f6843dce30" providerId="AD" clId="Web-{735C8446-AA7A-4929-A741-524895877918}" dt="2021-05-25T04:02:20.167" v="31" actId="20577"/>
        <pc:sldMkLst>
          <pc:docMk/>
          <pc:sldMk cId="1023308150" sldId="539"/>
        </pc:sldMkLst>
        <pc:spChg chg="mod">
          <ac:chgData name="Riza Villanueva" userId="S::rizav@magenic.com::09c53491-e546-459c-b6d2-22f6843dce30" providerId="AD" clId="Web-{735C8446-AA7A-4929-A741-524895877918}" dt="2021-05-25T04:02:20.167" v="31" actId="20577"/>
          <ac:spMkLst>
            <pc:docMk/>
            <pc:sldMk cId="1023308150" sldId="539"/>
            <ac:spMk id="2" creationId="{748206ED-7C38-4EA2-9913-6F6CD883A3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%257B%2520items%252C%2520itemCount%2520%257D%2520%250A%2509%253D%2520useItems%28%27No%2520Items%2520Available%27%29%253B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mport%2520%257B%2520MenuItem%2520%257D%2520from%2520%27.%252F..%252Finterfaces%252FMenuItem%27%253B%250Aimport%2520%257B%2520InjectionKey%2520%257D%2520from%2520%27vue%27%253B%250A%250Aexport%2520const%2520ItemsKey%253A%2520%250A%2509InjectionKey%253CMenuItem%255B%255D%253E%2520%253D%2520Symbol%28%27items-key%27%29%253B%250Aexport%2520const%2520SetItemActiveKey%253A%2520%250A%2509InjectionKey%253C%28id%253A%2520number%29%2520%253D%253E%2520void%253E%2520%250A%2520%2520%2520%2520%2520%2520%253D%2520Symbol%28%27setItemActive%27%29%253B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%2520%253D%2520defineComponent%28%257B%250A%2520%2520%252F%252F%2520components%250A%2520%2520setup%28%29%2520%257B%250A%2520%2520%2520%2520%252F%252F%2520items%2520array%250A%250A%2520%2520%2520%2520%252F%252F%2520setItemActive%2520function%250A%250A%2520%2520%2520%2520provide%28ItemsKey%252C%2520items%29%253B%250A%2520%2520%2520%2520provide%28SetItemActiveKey%252C%2520setItemActive%29%253B%250A%250A%2520%2520%2520%2520return%2520%257B%250A%2520%2520%2520%2520%2520%2520activeItem%250A%2520%2520%2520%2520%257D%250A%2520%2520%257D%250A%257D%2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Item%2520%253D%2520defineComponent%28%257B%250A%2520%2520props%253A%2520%257B%250A%2520%2520%2520%2520id%253A%2520Number%252C%250A%2520%2520%2520%2520name%253A%2520%257B%2520type%253A%2520String%2520%257D%252C%250A%2520%2520%2520%2520price%253A%2520%257B%2520required%253A%2520true%2520%257D%2520as%2520Prop%253Cnumber%253E%250A%2520%2520%257D%252C%250A%2520%2520setup%28%29%2520%257B%250A%2520%2520%2520%2520const%2520selectItem%2520%253D%2520inject%28SetItemActiveKey%29%253B%250A%250A%2520%2520%2520%2520return%2520%257B%2520selectItem%2520%257D%250A%2520%2520%257D%250A%257D%29%253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Sample%2520%253D%2520defineComponent%28%257B%250A%2520%2520mixins%253A%2520%255BMixinA%252C%2520MixinB%252C%2520MixinC%255D%252C%250A%2520%2520created%28%29%2520%257B%250A%2520%2520%2520%2520console.log%28this.items%29%253B%250A%2520%2520%257D%250A%257D%29%250A%250Aexport%2520default%2520Sample%253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useItems%2520%253D%2520%28%29%2520%253D%253E%2520%257B%250A%2520%2520const%2520items%2520%253D%2520ref%253CMenuItem%255B%255D%253E%28%255B%255D%29%253B%250A%250A%2520%2520const%2520itemCount%2520%253D%2520computed%28%28%29%2520%253D%253E%2520%257B%250A%2520%2520%2520%2520return%2520items.value.length%253B%250A%2520%2520%257D%29%250A%250A%2520%2520getItems%28%29.then%28r%2520%253D%253E%2520%257B%250A%2520%2520%2520%2520items.value%2520%253D%2520r%253B%250A%2520%2520%257D%29%253B%250A%250A%2520%2520return%2520%257B%2520items%252C%2520itemCount%2520%257D%250A%257D%253B%250A%250Aexport%2520default%2520useItems%253B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%2520%253D%2520defineComponent%28%257B%250A%2520%2520%252F%252F%2520components%250A%2520%2520setup%28%29%2520%257B%250A%2520%2520%2520%2520const%2520%257B%2520items%2520%257D%2520%253D%2520useItems%28%29%253B%250A%2520%2520%2520%2520%252F%252F%2520activeItem%250A%250A%2520%2520%2520%2520const%2520setItemActive%2520%253D%2520%28id%253A%2520number%29%253A%2520void%2520%253D%253E%2520%257B%250A%2520%2520%2520%2520%2520%2520activeItem.value%2520%253D%2520%250A%2520%2520%2520%2520%2520%2520%2520%2520items.value.find%28i%2520%253D%253E%2520i.id%2520%253D%253D%253D%2520id%29%253B%250A%2520%2520%2520%2520%257D%250A%250A%2520%2520%2520%2520provide%28ItemsKey%252C%2520items%29%253B%250A%2520%2520%2520%2520provide%28SetItemActiveKey%252C%2520setItemActive%29%253B%250A%250A%2520%2520%2520%2520return%2520%257B%2520activeItem%2520%257D%250A%2520%2520%257D%250A%257D%29%250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useItems%2520%253D%2520%28emptyListDisplay%253A%2520string%29%2520%253D%253E%2520%257B%250A%2520%2520const%2520items%2520%253D%2520ref%253CMenuItem%255B%255D%253E%28%255B%255D%29%253B%250A%250A%2520%2520const%2520itemCount%2520%253D%2520computed%28%28%29%253A%2520number%2520%257C%2520string%2520%253D%253E%2520%257B%250A%2520%2520%2520%2520return%2520items.value.length%2520%253E%25200%2520%253F%2520%250A%2520%2520%2520%2520%2520%2520%2520%2520%2520%2520%2520%2520%2520%2520%2520items.value.length%2520%253A%2520emptyListDisplay%253B%250A%2520%2520%257D%29%250A%250A%2520%2520getItems%28%29.then%28r%2520%253D%253E%2520%257B%250A%2520%2520%2520%2520items.value%2520%253D%2520r%253B%250A%2520%2520%257D%29%253B%250A%250A%2520%2520return%2520%257B%2520items%252C%2520itemCount%2520%257D%250A%257D%253B%250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still have</a:t>
            </a:r>
            <a:r>
              <a:rPr lang="en-US" baseline="0" dirty="0" smtClean="0"/>
              <a:t> to provide data from the parent and then inject into the child.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with Options API is that VS Code does not have </a:t>
            </a:r>
            <a:r>
              <a:rPr lang="en-US" baseline="0" dirty="0" err="1" smtClean="0"/>
              <a:t>intellisense</a:t>
            </a:r>
            <a:r>
              <a:rPr lang="en-US" baseline="0" dirty="0" smtClean="0"/>
              <a:t> support for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30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If one is following the naming convention,</a:t>
            </a:r>
            <a:r>
              <a:rPr lang="en-US" baseline="0" dirty="0" smtClean="0"/>
              <a:t> they could easily tell that such properties come from that specific hook</a:t>
            </a:r>
            <a:endParaRPr lang="en-US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TypeScript</a:t>
            </a:r>
            <a:r>
              <a:rPr lang="en-US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2520%257B%2520items%252C%2520itemCount%2520%257D%2520%250A%2509%253D%2520useItems%28%27No%2520Items%2520Available%27%29%253B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28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Moving forward,</a:t>
            </a:r>
            <a:r>
              <a:rPr lang="en-US" baseline="0" dirty="0" smtClean="0"/>
              <a:t> we won’t be using </a:t>
            </a:r>
            <a:r>
              <a:rPr lang="en-US" baseline="0" dirty="0" err="1" smtClean="0"/>
              <a:t>mixins</a:t>
            </a:r>
            <a:r>
              <a:rPr lang="en-US" baseline="0" dirty="0" smtClean="0"/>
              <a:t> anymore but hooks BUT it is important to know what </a:t>
            </a:r>
            <a:r>
              <a:rPr lang="en-US" baseline="0" dirty="0" err="1" smtClean="0"/>
              <a:t>mixins</a:t>
            </a:r>
            <a:r>
              <a:rPr lang="en-US" baseline="0" dirty="0" smtClean="0"/>
              <a:t> are since not all projects use </a:t>
            </a:r>
            <a:r>
              <a:rPr lang="en-US" baseline="0" smtClean="0"/>
              <a:t>the Composition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44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a16dae6c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a16dae6c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1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InjectionKeys</a:t>
            </a:r>
            <a:r>
              <a:rPr lang="en-US" baseline="0" dirty="0" smtClean="0"/>
              <a:t> are usually placed inside an external “constants” file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anyone is getting annoyed by the “possibly undefined”, set strict in </a:t>
            </a:r>
            <a:r>
              <a:rPr lang="en-US" baseline="0" dirty="0" err="1" smtClean="0"/>
              <a:t>tsconfig.json</a:t>
            </a:r>
            <a:r>
              <a:rPr lang="en-US" baseline="0" dirty="0" smtClean="0"/>
              <a:t> to false</a:t>
            </a:r>
          </a:p>
          <a:p>
            <a:endParaRPr lang="en-US" baseline="0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TypeScript</a:t>
            </a:r>
            <a:r>
              <a:rPr lang="en-US" baseline="0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bg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=rgba%28255%2C255%2C255%2C1%29&amp;t=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vscode&amp;wt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none&amp;l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javascript&amp;ds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false&amp;dsyoff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=20px&amp;dsblur=68px&amp;wc=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true&amp;wa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true&amp;pv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=56px&amp;ph=56px&amp;ln=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false&amp;fl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=1&amp;fm=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Hack&amp;fs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=14px&amp;lh=133%25&amp;si=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false&amp;es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=2x&amp;wm=</a:t>
            </a:r>
            <a:r>
              <a:rPr lang="en-US" sz="1200" b="0" i="0" u="sng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false&amp;code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=import%2520%257B%2520MenuItem%2520%257D%2520from%2520%27.%252F..%252Finterfaces%252FMenuItem%27%253B%250Aimport%2520%257B%2520InjectionKey%2520%257D%2520from%2520%27vue%27%253B%250A%250Aexport%2520const%2520ItemsKey%253A%2520%250A%2509InjectionKey%253CMenuItem%255B%255D%253E%2520%253D%2520Symbol%28%27items-key%27%29%253B%250Aexport%2520const%2520SetItemActiveKey%253A%2520%250A%2509InjectionKey%253C%28id%253A%2520number%29%2520%253D%253E%2520void%253E%2520%250A%2520%2520%2520%2520%2520%2520%253D%2520Symbol%28%27setItemActive%27%29%253B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85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composition API, we can import provide function from the </a:t>
            </a:r>
            <a:r>
              <a:rPr lang="en-US" baseline="0" dirty="0" err="1" smtClean="0"/>
              <a:t>vue</a:t>
            </a:r>
            <a:r>
              <a:rPr lang="en-US" baseline="0" dirty="0" smtClean="0"/>
              <a:t> framework</a:t>
            </a:r>
          </a:p>
          <a:p>
            <a:endParaRPr lang="en-US" baseline="0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TypeScript</a:t>
            </a:r>
            <a:r>
              <a:rPr lang="en-US" baseline="0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%2520%253D%2520defineComponent%28%257B%250A%2520%2520%252F%252F%2520components%250A%2520%2520setup%28%29%2520%257B%250A%2520%2520%2520%2520%252F%252F%2520items%2520array%250A%250A%2520%2520%2520%2520%252F%252F%2520setItemActive%2520function%250A%250A%2520%2520%2520%2520provide%28ItemsKey%252C%2520items%29%253B%250A%2520%2520%2520%2520provide%28SetItemActiveKey%252C%2520setItemActive%29%253B%250A%250A%2520%2520%2520%2520return%2520%257B%250A%2520%2520%2520%2520%2520%2520activeItem%250A%2520%2520%2520%2520%257D%250A%2520%2520%257D%250A%257D%29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26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TypeScript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Item%2520%253D%2520defineComponent%28%257B%250A%2520%2520props%253A%2520%257B%250A%2520%2520%2520%2520id%253A%2520Number%252C%250A%2520%2520%2520%2520name%253A%2520%257B%2520type%253A%2520String%2520%257D%252C%250A%2520%2520%2520%2520price%253A%2520%257B%2520required%253A%2520true%2520%257D%2520as%2520Prop%253Cnumber%253E%250A%2520%2520%257D%252C%250A%2520%2520setup%28%29%2520%257B%250A%2520%2520%2520%2520const%2520selectItem%2520%253D%2520inject%28SetItemActiveKey%29%253B%250A%250A%2520%2520%2520%2520return%2520%257B%2520selectItem%2520%257D%250A%2520%2520%257D%250A%257D%29%253B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180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210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Be it data or</a:t>
            </a:r>
            <a:r>
              <a:rPr lang="en-US" baseline="0" dirty="0" smtClean="0"/>
              <a:t> function, when trying to debug or maintain your code, it’s hard to know which </a:t>
            </a:r>
            <a:r>
              <a:rPr lang="en-US" baseline="0" dirty="0" err="1" smtClean="0"/>
              <a:t>Mixin</a:t>
            </a:r>
            <a:r>
              <a:rPr lang="en-US" baseline="0" dirty="0" smtClean="0"/>
              <a:t> contains such properties.</a:t>
            </a:r>
            <a:endParaRPr lang="en-US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TypeScript</a:t>
            </a:r>
            <a:r>
              <a:rPr lang="en-US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Sample%2520%253D%2520defineComponent%28%257B%250A%2520%2520mixins%253A%2520%255BMixinA%252C%2520MixinB%252C%2520MixinC%255D%252C%250A%2520%2520created%28%29%2520%257B%250A%2520%2520%2520%2520console.log%28this.items%29%253B%250A%2520%2520%257D%250A%257D%29%250A%250Aexport%2520default%2520Sample%253B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38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TypeScript</a:t>
            </a:r>
            <a:r>
              <a:rPr lang="en-US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useItems%2520%253D%2520%28%29%2520%253D%253E%2520%257B%250A%2520%2520const%2520items%2520%253D%2520ref%253CMenuItem%255B%255D%253E%28%255B%255D%29%253B%250A%250A%2520%2520const%2520itemCount%2520%253D%2520computed%28%28%29%2520%253D%253E%2520%257B%250A%2520%2520%2520%2520return%2520items.value.length%253B%250A%2520%2520%257D%29%250A%250A%2520%2520getItems%28%29.then%28r%2520%253D%253E%2520%257B%250A%2520%2520%2520%2520items.value%2520%253D%2520r%253B%250A%2520%2520%257D%29%253B%250A%250A%2520%2520return%2520%257B%2520items%252C%2520itemCount%2520%257D%250A%257D%253B%250A%250Aexport%2520default%2520useItems%253B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12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Destructuring</a:t>
            </a:r>
            <a:r>
              <a:rPr lang="en-US" dirty="0" smtClean="0"/>
              <a:t> is an</a:t>
            </a:r>
            <a:r>
              <a:rPr lang="en-US" baseline="0" dirty="0" smtClean="0"/>
              <a:t> ES6 feature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note that we have to replace the items with ref instead of reactive. Why? Because reactive work perfectly only if you don’t have to re-assign values. Whenever you have to re-assign, you need to use refs. This is true for the injection keys as well.</a:t>
            </a:r>
          </a:p>
          <a:p>
            <a:endParaRPr lang="en-US" baseline="0" dirty="0" smtClean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TypeScript</a:t>
            </a:r>
            <a:r>
              <a:rPr lang="en-US" baseline="0" dirty="0" smtClean="0"/>
              <a:t>: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Menu%2520%253D%2520defineComponent%28%257B%250A%2520%2520%252F%252F%2520components%250A%2520%2520setup%28%29%2520%257B%250A%2520%2520%2520%2520const%2520%257B%2520items%2520%257D%2520%253D%2520useItems%28%29%253B%250A%2520%2520%2520%2520%252F%252F%2520activeItem%250A%250A%2520%2520%2520%2520const%2520setItemActive%2520%253D%2520%28id%253A%2520number%29%253A%2520void%2520%253D%253E%2520%257B%250A%2520%2520%2520%2520%2520%2520activeItem.value%2520%253D%2520%250A%2520%2520%2520%2520%2520%2520%2520%2520items.value.find%28i%2520%253D%253E%2520i.id%2520%253D%253D%253D%2520id%29%253B%250A%2520%2520%2520%2520%257D%250A%250A%2520%2520%2520%2520provide%28ItemsKey%252C%2520items%29%253B%250A%2520%2520%2520%2520provide%28SetItemActiveKey%252C%2520setItemActive%29%253B%250A%250A%2520%2520%2520%2520return%2520%257B%2520activeItem%2520%257D%250A%2520%2520%257D%250A%257D%29%250A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684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 smtClean="0"/>
              <a:t>TypeScript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sz="1200" b="0" i="0" u="sng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useItems%2520%253D%2520%28emptyListDisplay%253A%2520string%29%2520%253D%253E%2520%257B%250A%2520%2520const%2520items%2520%253D%2520ref%253CMenuItem%255B%255D%253E%28%255B%255D%29%253B%250A%250A%2520%2520const%2520itemCount%2520%253D%2520computed%28%28%29%253A%2520number%2520%257C%2520string%2520%253D%253E%2520%257B%250A%2520%2520%2520%2520return%2520items.value.length%2520%253E%25200%2520%253F%2520%250A%2520%2520%2520%2520%2520%2520%2520%2520%2520%2520%2520%2520%2520%2520%2520items.value.length%2520%253A%2520emptyListDisplay%253B%250A%2520%2520%257D%29%250A%250A%2520%2520getItems%28%29.then%28r%2520%253D%253E%2520%257B%250A%2520%2520%2520%2520items.value%2520%253D%2520r%253B%250A%2520%2520%257D%29%253B%250A%250A%2520%2520return%2520%257B%2520items%252C%2520itemCount%2520%257D%250A%257D%253B%250A</a:t>
            </a:r>
            <a:endParaRPr lang="en-US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2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">
  <p:cSld name="Cover Long Headline + Subheadlin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480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Divider_09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149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Quote Black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58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">
  <p:cSld name="01_Headlin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059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>
  <p:cSld name="02_Carnival Curv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281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03_3 Column Layout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397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03_4 Column Layout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9384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">
  <p:cSld name="04_2 Column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3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81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">
  <p:cSld name="05_1 Column Layou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74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ext Box Layout">
  <p:cSld name="06_Text Box Layou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960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07_Competitive Research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07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Divider_0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726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08_Competitive Research Slide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9933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09_Competitive Research Slide 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7337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10_Case Study Title Pattern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57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553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" preserve="1">
  <p:cSld name="Cover Long Headline + Subheadlin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477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 preserve="1">
  <p:cSld name="Clos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37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 preserve="1">
  <p:cSld name="Slide Divider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838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Header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964193"/>
            <a:ext cx="8302752" cy="3657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45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Comparis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964193"/>
            <a:ext cx="4114800" cy="3657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12050" y="964193"/>
            <a:ext cx="4114800" cy="3657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0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3_Carnival Curv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1398494"/>
            <a:ext cx="4114800" cy="325787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12050" y="1398494"/>
            <a:ext cx="4114800" cy="325787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21050" y="909124"/>
            <a:ext cx="4114800" cy="435147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4612050" y="909123"/>
            <a:ext cx="4114800" cy="435147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here to add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6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Divider_03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8333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Clos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50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1_Divider_03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762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 preserve="1">
  <p:cSld name="1_Divider_03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28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Divider_06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6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7">
  <p:cSld name="Divider_07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583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Divider_08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963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5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5" r:id="rId3"/>
    <p:sldLayoutId id="2147483796" r:id="rId4"/>
    <p:sldLayoutId id="2147483797" r:id="rId5"/>
    <p:sldLayoutId id="2147483798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097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0" r:id="rId1"/>
    <p:sldLayoutId id="2147483823" r:id="rId2"/>
    <p:sldLayoutId id="2147483828" r:id="rId3"/>
    <p:sldLayoutId id="2147483834" r:id="rId4"/>
    <p:sldLayoutId id="2147483835" r:id="rId5"/>
    <p:sldLayoutId id="2147483836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117-2913-43A6-A2A6-39FC60CC5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Composition API Part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F26-6905-498C-83B7-EB3BCE24D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21A5C-57F1-4FF1-8779-DC980851F70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w/ the </a:t>
            </a:r>
            <a:r>
              <a:rPr lang="en-US" dirty="0" err="1"/>
              <a:t>Mixins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/>
              <a:t>in a component with multiple </a:t>
            </a:r>
            <a:r>
              <a:rPr lang="en-US" sz="2400" dirty="0" err="1" smtClean="0"/>
              <a:t>mixins</a:t>
            </a:r>
            <a:r>
              <a:rPr lang="en-US" sz="2400" dirty="0" smtClean="0"/>
              <a:t>, it’s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not obvious </a:t>
            </a:r>
            <a:r>
              <a:rPr lang="en-US" sz="2400" dirty="0" smtClean="0"/>
              <a:t>where some values or functions come from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197" y="1596523"/>
            <a:ext cx="3658506" cy="23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8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Hooks</a:t>
            </a:r>
            <a:r>
              <a:rPr lang="en-US" sz="2400" dirty="0" smtClean="0"/>
              <a:t> is the replacement for </a:t>
            </a:r>
            <a:r>
              <a:rPr lang="en-US" sz="2400" dirty="0" err="1" smtClean="0"/>
              <a:t>mixins</a:t>
            </a:r>
            <a:r>
              <a:rPr lang="en-US" sz="2400" dirty="0" smtClean="0"/>
              <a:t> in Composition API and has the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advantage of knowing the source</a:t>
            </a:r>
          </a:p>
          <a:p>
            <a:pPr algn="ct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Naming convention of use[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</a:rPr>
              <a:t>HookName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01" y="1183700"/>
            <a:ext cx="3187698" cy="32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 - usage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/>
              <a:t>The function can then be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destructured</a:t>
            </a:r>
            <a:r>
              <a:rPr lang="en-US" sz="2400" dirty="0" smtClean="0"/>
              <a:t> according to what the component needs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33" y="1105841"/>
            <a:ext cx="3812233" cy="33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 &gt; </a:t>
            </a:r>
            <a:r>
              <a:rPr lang="en-US" dirty="0" err="1" smtClean="0"/>
              <a:t>Mixins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/>
              <a:t>In hooks, you can send arguments which makes them more configurable than </a:t>
            </a:r>
            <a:r>
              <a:rPr lang="en-US" sz="2400" dirty="0" err="1" smtClean="0"/>
              <a:t>mixins</a:t>
            </a:r>
            <a:endParaRPr lang="en-US" sz="24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65" y="1335812"/>
            <a:ext cx="4101485" cy="29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 &gt; </a:t>
            </a:r>
            <a:r>
              <a:rPr lang="en-US" dirty="0" err="1" smtClean="0"/>
              <a:t>Mixins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/>
              <a:t>Hooks also solve the drawbacks of </a:t>
            </a:r>
            <a:r>
              <a:rPr lang="en-US" sz="2400" dirty="0" err="1" smtClean="0"/>
              <a:t>mixins</a:t>
            </a:r>
            <a:r>
              <a:rPr lang="en-US" sz="2400" dirty="0" smtClean="0"/>
              <a:t> of knowing where the code came from</a:t>
            </a:r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459" y="2191632"/>
            <a:ext cx="3779982" cy="12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Hooks like </a:t>
            </a:r>
            <a:r>
              <a:rPr lang="en-US" dirty="0" err="1" smtClean="0"/>
              <a:t>mixins</a:t>
            </a:r>
            <a:r>
              <a:rPr lang="en-US" dirty="0" smtClean="0"/>
              <a:t> do not share data state across components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You can use hooks inside other hooks</a:t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While you can modify exposed refs data from a hook, exposing a method to modify it from the hook is better for maintainability purposes.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7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Up Next . . . </a:t>
            </a:r>
            <a:r>
              <a:rPr lang="en-US" dirty="0" smtClean="0"/>
              <a:t>Form Components</a:t>
            </a:r>
            <a:endParaRPr dirty="0"/>
          </a:p>
        </p:txBody>
      </p:sp>
      <p:sp>
        <p:nvSpPr>
          <p:cNvPr id="1095" name="Google Shape;1095;p7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Changes w/ Provide-Inject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Hooks / </a:t>
            </a:r>
            <a:r>
              <a:rPr lang="en-US" dirty="0" err="1" smtClean="0"/>
              <a:t>Composables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7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w/ Provide-Inject</a:t>
            </a:r>
          </a:p>
        </p:txBody>
      </p:sp>
    </p:spTree>
    <p:extLst>
      <p:ext uri="{BB962C8B-B14F-4D97-AF65-F5344CB8AC3E}">
        <p14:creationId xmlns:p14="http://schemas.microsoft.com/office/powerpoint/2010/main" val="14874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usage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Changes w/ Provide-Inject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In Options API, you need to use the provide option on the parent and the inject option in the child component</a:t>
            </a:r>
          </a:p>
          <a:p>
            <a:pPr algn="ctr"/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</a:rPr>
              <a:t>Same principle applies with the Composition API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0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Keys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Changes w/ Provide-Inject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err="1" smtClean="0"/>
              <a:t>Vue</a:t>
            </a:r>
            <a:r>
              <a:rPr lang="en-US" sz="2400" dirty="0" smtClean="0"/>
              <a:t> provides an </a:t>
            </a:r>
            <a:r>
              <a:rPr lang="en-US" sz="2400" dirty="0" err="1" smtClean="0">
                <a:solidFill>
                  <a:schemeClr val="accent3">
                    <a:lumMod val="75000"/>
                  </a:schemeClr>
                </a:solidFill>
              </a:rPr>
              <a:t>InjectionKey</a:t>
            </a:r>
            <a:r>
              <a:rPr lang="en-US" sz="2400" dirty="0" smtClean="0"/>
              <a:t> that can be used to sync the type of injected value between provider and consumer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72" y="1964597"/>
            <a:ext cx="3626756" cy="16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API - Provide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Changes w/ Provide-Inject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rovide</a:t>
            </a:r>
            <a:r>
              <a:rPr lang="en-US" sz="2400" dirty="0" smtClean="0"/>
              <a:t> function takes in a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key</a:t>
            </a:r>
            <a:r>
              <a:rPr lang="en-US" sz="2400" dirty="0" smtClean="0"/>
              <a:t> as the first argument and the actual value on the second.</a:t>
            </a:r>
            <a:endParaRPr lang="en-US" sz="24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76" y="1141848"/>
            <a:ext cx="4003547" cy="33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API - Inject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Changes w/ Provide-Inject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smtClean="0"/>
              <a:t>Consumer components can then use the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inject</a:t>
            </a:r>
            <a:r>
              <a:rPr lang="en-US" sz="2400" dirty="0" smtClean="0"/>
              <a:t> function which receives the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key</a:t>
            </a:r>
            <a:r>
              <a:rPr lang="en-US" sz="2400" dirty="0" smtClean="0"/>
              <a:t> that was used on provide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58" y="1480237"/>
            <a:ext cx="4025783" cy="26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Hooks / </a:t>
            </a:r>
            <a:r>
              <a:rPr lang="en-US" dirty="0" err="1" smtClean="0"/>
              <a:t>Composables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w/ the </a:t>
            </a:r>
            <a:r>
              <a:rPr lang="en-US" dirty="0" err="1"/>
              <a:t>Mixins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Hooks / </a:t>
            </a:r>
            <a:r>
              <a:rPr lang="en-US" dirty="0" err="1"/>
              <a:t>Composables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While </a:t>
            </a:r>
            <a:r>
              <a:rPr lang="en-US" dirty="0" err="1" smtClean="0"/>
              <a:t>mixins</a:t>
            </a:r>
            <a:r>
              <a:rPr lang="en-US" dirty="0" smtClean="0"/>
              <a:t> are a very useful mechanism for sharing data and functionality it has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drawbacks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on_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A96D641C4D2B4A83B099B9CA803B7C" ma:contentTypeVersion="2" ma:contentTypeDescription="Create a new document." ma:contentTypeScope="" ma:versionID="f5487630a343a7bc9e5679cafc314bcd">
  <xsd:schema xmlns:xsd="http://www.w3.org/2001/XMLSchema" xmlns:xs="http://www.w3.org/2001/XMLSchema" xmlns:p="http://schemas.microsoft.com/office/2006/metadata/properties" xmlns:ns2="b61b8354-4c05-42f6-8f09-c6a52d4d76a9" targetNamespace="http://schemas.microsoft.com/office/2006/metadata/properties" ma:root="true" ma:fieldsID="ca7f783867ffd757056cbd81fbd07840" ns2:_="">
    <xsd:import namespace="b61b8354-4c05-42f6-8f09-c6a52d4d76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1b8354-4c05-42f6-8f09-c6a52d4d76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CD5D0F-F480-41CE-8A52-1AC1315272C4}"/>
</file>

<file path=customXml/itemProps2.xml><?xml version="1.0" encoding="utf-8"?>
<ds:datastoreItem xmlns:ds="http://schemas.openxmlformats.org/officeDocument/2006/customXml" ds:itemID="{588031B4-8B72-44FF-949B-56AC925E6CF7}"/>
</file>

<file path=customXml/itemProps3.xml><?xml version="1.0" encoding="utf-8"?>
<ds:datastoreItem xmlns:ds="http://schemas.openxmlformats.org/officeDocument/2006/customXml" ds:itemID="{17D57E79-36DC-44E4-A1A4-25E7B3A10BB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561</Words>
  <Application>Microsoft Office PowerPoint</Application>
  <PresentationFormat>On-screen Show (16:9)</PresentationFormat>
  <Paragraphs>82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Proxima Nova</vt:lpstr>
      <vt:lpstr>Nunito Sans</vt:lpstr>
      <vt:lpstr>Arial</vt:lpstr>
      <vt:lpstr>Calibri</vt:lpstr>
      <vt:lpstr>Wingdings</vt:lpstr>
      <vt:lpstr>Proxima Nova Extrabold</vt:lpstr>
      <vt:lpstr>Tahoma</vt:lpstr>
      <vt:lpstr>1_CSV Theme 2020</vt:lpstr>
      <vt:lpstr>Don_CSV Theme 2020</vt:lpstr>
      <vt:lpstr>Composition API Part 2</vt:lpstr>
      <vt:lpstr>What You Will Learn</vt:lpstr>
      <vt:lpstr>Changes w/ Provide-Inject</vt:lpstr>
      <vt:lpstr>Options usage</vt:lpstr>
      <vt:lpstr>Injection Keys</vt:lpstr>
      <vt:lpstr>Composition API - Provide</vt:lpstr>
      <vt:lpstr>Composition API - Inject</vt:lpstr>
      <vt:lpstr>Hooks / Composables</vt:lpstr>
      <vt:lpstr>Problems w/ the Mixins</vt:lpstr>
      <vt:lpstr>Problems w/ the Mixins</vt:lpstr>
      <vt:lpstr>Hooks</vt:lpstr>
      <vt:lpstr>Hooks - usage</vt:lpstr>
      <vt:lpstr>Hooks &gt; Mixins</vt:lpstr>
      <vt:lpstr>Hooks &gt; Mixins</vt:lpstr>
      <vt:lpstr>Hooks Gotchas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Manila Studios</dc:title>
  <dc:creator>Marie Felix</dc:creator>
  <cp:lastModifiedBy>Don Jasa</cp:lastModifiedBy>
  <cp:revision>122</cp:revision>
  <dcterms:modified xsi:type="dcterms:W3CDTF">2021-06-20T10:45:15Z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0x010100E1A96D641C4D2B4A83B099B9CA803B7C</vt:lpwstr>
  </property>
</Properties>
</file>